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9" r:id="rId4"/>
    <p:sldMasterId id="2147484308" r:id="rId5"/>
  </p:sldMasterIdLst>
  <p:notesMasterIdLst>
    <p:notesMasterId r:id="rId16"/>
  </p:notesMasterIdLst>
  <p:handoutMasterIdLst>
    <p:handoutMasterId r:id="rId17"/>
  </p:handoutMasterIdLst>
  <p:sldIdLst>
    <p:sldId id="2145706299" r:id="rId6"/>
    <p:sldId id="2145706324" r:id="rId7"/>
    <p:sldId id="2145706325" r:id="rId8"/>
    <p:sldId id="2145706326" r:id="rId9"/>
    <p:sldId id="2145706310" r:id="rId10"/>
    <p:sldId id="2145706327" r:id="rId11"/>
    <p:sldId id="2145706328" r:id="rId12"/>
    <p:sldId id="2145706329" r:id="rId13"/>
    <p:sldId id="2145706330" r:id="rId14"/>
    <p:sldId id="214570633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Cover" id="{20B8A794-7049-4999-B485-23D5BFEFCD00}">
          <p14:sldIdLst>
            <p14:sldId id="2145706299"/>
            <p14:sldId id="2145706324"/>
            <p14:sldId id="2145706325"/>
            <p14:sldId id="2145706326"/>
            <p14:sldId id="2145706310"/>
            <p14:sldId id="2145706327"/>
            <p14:sldId id="2145706328"/>
            <p14:sldId id="2145706329"/>
            <p14:sldId id="2145706330"/>
            <p14:sldId id="2145706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6492F0-9BBF-E833-E887-40FF0CD4619A}" name="Lindsay Hong" initials="LH" userId="S::lindsay.hong@locaria.com::f92fd008-fcc2-465e-beb3-6e7ce17ae1d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Ambrose" initials="SA" lastIdx="3" clrIdx="0">
    <p:extLst>
      <p:ext uri="{19B8F6BF-5375-455C-9EA6-DF929625EA0E}">
        <p15:presenceInfo xmlns:p15="http://schemas.microsoft.com/office/powerpoint/2012/main" userId="S::simon.ambrose@locaria.com::4c9c0e81-0177-4f83-8456-e7c1d0f7ffdd" providerId="AD"/>
      </p:ext>
    </p:extLst>
  </p:cmAuthor>
  <p:cmAuthor id="2" name="Оксана" initials="О" lastIdx="5" clrIdx="1">
    <p:extLst>
      <p:ext uri="{19B8F6BF-5375-455C-9EA6-DF929625EA0E}">
        <p15:presenceInfo xmlns:p15="http://schemas.microsoft.com/office/powerpoint/2012/main" userId="Окса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624"/>
    <a:srgbClr val="F2F2F2"/>
    <a:srgbClr val="FF8B50"/>
    <a:srgbClr val="871882"/>
    <a:srgbClr val="0277D1"/>
    <a:srgbClr val="17DDBF"/>
    <a:srgbClr val="302034"/>
    <a:srgbClr val="2E1D39"/>
    <a:srgbClr val="CCE161"/>
    <a:srgbClr val="4D5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 autoAdjust="0"/>
    <p:restoredTop sz="81429" autoAdjust="0"/>
  </p:normalViewPr>
  <p:slideViewPr>
    <p:cSldViewPr snapToGrid="0">
      <p:cViewPr varScale="1">
        <p:scale>
          <a:sx n="103" d="100"/>
          <a:sy n="103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A23AD2-252E-47B2-93A2-E3036671DE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D715A-CBA6-479D-9E82-D148730C86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6D62C-1501-48A7-9C3E-6C0E50A260D5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00DC5-76F4-4B6B-A5CE-63A81D3E01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87E92-A362-43DD-AA30-82ED59AE74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DAB31-758D-4A65-BFFE-725D3472AB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72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03DD9-5680-2642-838B-2B2FE4DC66D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CBD7B-24CB-0A4E-838D-B5757BF10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4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link: </a:t>
            </a:r>
          </a:p>
          <a:p>
            <a:r>
              <a:rPr lang="en-GB" dirty="0"/>
              <a:t>https://eric-wk-lunchnlearn-app-20vkpm.streamlit.app</a:t>
            </a:r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BD7B-24CB-0A4E-838D-B5757BF10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5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34FB-ECF9-934D-9BF5-EDF021FDC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89419"/>
            <a:ext cx="7349964" cy="391930"/>
          </a:xfrm>
        </p:spPr>
        <p:txBody>
          <a:bodyPr/>
          <a:lstStyle>
            <a:lvl1pPr>
              <a:defRPr lang="en-GB" sz="2400" b="1" kern="1200" dirty="0">
                <a:solidFill>
                  <a:schemeClr val="tx2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GB" dirty="0"/>
              <a:t>Title Poppins</a:t>
            </a:r>
            <a:r>
              <a:rPr lang="uk-UA" dirty="0"/>
              <a:t> </a:t>
            </a:r>
            <a:r>
              <a:rPr lang="en-GB" dirty="0"/>
              <a:t>Bold 2</a:t>
            </a:r>
            <a:r>
              <a:rPr lang="uk-UA" dirty="0"/>
              <a:t>4</a:t>
            </a:r>
            <a:r>
              <a:rPr lang="en-GB" dirty="0" err="1"/>
              <a:t>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&amp; Grey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DF3C0D4-1D5D-451A-8576-253750E16A5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52275" y="2322284"/>
            <a:ext cx="2555875" cy="2754312"/>
          </a:xfrm>
          <a:ln w="44450">
            <a:solidFill>
              <a:schemeClr val="accent4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 Text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564C4189-5F71-4F61-A58B-7061EB430D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53687" y="2322284"/>
            <a:ext cx="2555875" cy="2754312"/>
          </a:xfrm>
          <a:ln w="44450">
            <a:solidFill>
              <a:schemeClr val="accent5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 Text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05A0AEF-C2F0-460B-8495-7920C9E23F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55099" y="2322284"/>
            <a:ext cx="2555875" cy="2754312"/>
          </a:xfrm>
          <a:ln w="44450">
            <a:solidFill>
              <a:schemeClr val="accent6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4BB5B-F3D6-4C4D-8E53-86922A575DE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2322284"/>
            <a:ext cx="2555875" cy="2754312"/>
          </a:xfrm>
          <a:ln w="44450">
            <a:solidFill>
              <a:schemeClr val="tx2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</a:t>
            </a:r>
            <a:r>
              <a:rPr lang="ru-RU" dirty="0"/>
              <a:t> </a:t>
            </a:r>
            <a:r>
              <a:rPr lang="en-US" dirty="0"/>
              <a:t>Text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5F2397B-145B-4E8A-9D0E-A4904355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BD01ABA-5167-4CA7-83EA-ADD4F996E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0908" y="1910958"/>
            <a:ext cx="959970" cy="822652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FB5BDF7-97E5-4585-BF51-0A50665F8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243" y="1910958"/>
            <a:ext cx="959970" cy="822652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670021-15E2-4F98-82DD-8FEF26DFF1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1639" y="1910958"/>
            <a:ext cx="959970" cy="822652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5A89C6-F197-4059-937C-64288EC23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53051" y="1910958"/>
            <a:ext cx="959970" cy="822652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03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&amp; Grey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DF3C0D4-1D5D-451A-8576-253750E16A5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21947" y="2514268"/>
            <a:ext cx="3641642" cy="3063632"/>
          </a:xfrm>
          <a:ln w="44450">
            <a:solidFill>
              <a:schemeClr val="accent4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 Text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564C4189-5F71-4F61-A58B-7061EB430D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142444" y="2514268"/>
            <a:ext cx="3641642" cy="3063632"/>
          </a:xfrm>
          <a:ln w="44450">
            <a:solidFill>
              <a:schemeClr val="accent5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4BB5B-F3D6-4C4D-8E53-86922A575DE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1449" y="2514268"/>
            <a:ext cx="3641642" cy="3063632"/>
          </a:xfrm>
          <a:ln w="44450">
            <a:solidFill>
              <a:schemeClr val="tx2"/>
            </a:solidFill>
          </a:ln>
        </p:spPr>
        <p:txBody>
          <a:bodyPr anchor="ctr"/>
          <a:lstStyle>
            <a:lvl4pPr algn="ctr">
              <a:defRPr/>
            </a:lvl4pPr>
          </a:lstStyle>
          <a:p>
            <a:pPr lvl="3"/>
            <a:r>
              <a:rPr lang="en-US" dirty="0"/>
              <a:t>Insert Picture</a:t>
            </a:r>
          </a:p>
          <a:p>
            <a:pPr lvl="3"/>
            <a:r>
              <a:rPr lang="en-US" dirty="0"/>
              <a:t>Or Text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5F2397B-145B-4E8A-9D0E-A4904355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ctr">
              <a:defRPr b="1">
                <a:solidFill>
                  <a:srgbClr val="FF8B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328A2-104D-4DC0-8909-DF2FBFD473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151" y="1693361"/>
            <a:ext cx="1428750" cy="1271588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983ACD5-35B1-47A7-AE52-B5FCBE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9234" y="1693361"/>
            <a:ext cx="1428750" cy="1271588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93D001-DDE6-4F60-B661-7A7271E36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7222" y="1693361"/>
            <a:ext cx="1428750" cy="1271588"/>
          </a:xfrm>
          <a:solidFill>
            <a:schemeClr val="bg1"/>
          </a:solidFill>
        </p:spPr>
        <p:txBody>
          <a:bodyPr anchor="ctr"/>
          <a:lstStyle>
            <a:lvl1pPr algn="ctr">
              <a:defRPr sz="66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5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0184D5C5-97EE-9D40-914B-1366CC0D0E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7208" y="2176830"/>
            <a:ext cx="2602616" cy="8358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text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DBB75EA2-22DA-584C-9F8C-3D303A44BF8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80664" y="3096928"/>
            <a:ext cx="2557213" cy="1980399"/>
          </a:xfrm>
          <a:prstGeom prst="rect">
            <a:avLst/>
          </a:prstGeom>
          <a:noFill/>
          <a:ln w="38100">
            <a:solidFill>
              <a:schemeClr val="accent5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Main text 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F76F1FA-3857-EF49-9588-09EC261B41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46142" y="2176830"/>
            <a:ext cx="2602616" cy="83587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text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CDEF02C7-014A-3C42-A898-4A8EEAF85E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5076" y="2176830"/>
            <a:ext cx="2602616" cy="83587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text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7235E16E-BCF5-4D2E-B7A9-692614D589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44011" y="2176830"/>
            <a:ext cx="2602616" cy="83587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9CBC5-F78D-4D0C-9501-0561632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783268C-34A9-4792-84B2-FDFEBD84D2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78532" y="3096928"/>
            <a:ext cx="2557213" cy="1980399"/>
          </a:xfrm>
          <a:prstGeom prst="rect">
            <a:avLst/>
          </a:prstGeom>
          <a:noFill/>
          <a:ln w="38100">
            <a:solidFill>
              <a:schemeClr val="accent6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Poppin (Заголовки)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Main text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81CDD9E6-7320-4CBB-811A-3FA38613C5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0479" y="3096928"/>
            <a:ext cx="2557213" cy="1980399"/>
          </a:xfrm>
          <a:prstGeom prst="rect">
            <a:avLst/>
          </a:prstGeom>
          <a:noFill/>
          <a:ln w="38100">
            <a:solidFill>
              <a:schemeClr val="accent4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Poppin (Заголовки)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Main text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867C1F-C4FF-4A6A-BCDD-E7713BA957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6875" y="3097213"/>
            <a:ext cx="2603500" cy="1979612"/>
          </a:xfrm>
          <a:ln w="38100">
            <a:solidFill>
              <a:schemeClr val="tx2"/>
            </a:solidFill>
          </a:ln>
        </p:spPr>
        <p:txBody>
          <a:bodyPr lIns="36000" rIns="36000" anchor="ctr"/>
          <a:lstStyle>
            <a:lvl1pPr algn="ctr">
              <a:defRPr/>
            </a:lvl1pPr>
          </a:lstStyle>
          <a:p>
            <a:pPr lvl="0"/>
            <a:r>
              <a:rPr lang="en-US" dirty="0"/>
              <a:t>Main text </a:t>
            </a:r>
          </a:p>
        </p:txBody>
      </p:sp>
    </p:spTree>
    <p:extLst>
      <p:ext uri="{BB962C8B-B14F-4D97-AF65-F5344CB8AC3E}">
        <p14:creationId xmlns:p14="http://schemas.microsoft.com/office/powerpoint/2010/main" val="28183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81492E5-2A6B-AD4F-A104-1972DE1E51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73305" y="2579569"/>
            <a:ext cx="2622775" cy="3031522"/>
          </a:xfrm>
          <a:prstGeom prst="rect">
            <a:avLst/>
          </a:prstGeom>
          <a:noFill/>
          <a:ln w="38100">
            <a:solidFill>
              <a:schemeClr val="accent1"/>
            </a:solidFill>
            <a:bevel/>
          </a:ln>
        </p:spPr>
        <p:txBody>
          <a:bodyPr wrap="square" lIns="180000" tIns="108000" rIns="18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0184D5C5-97EE-9D40-914B-1366CC0D0E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552238" y="1743692"/>
            <a:ext cx="2669342" cy="835877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DBB75EA2-22DA-584C-9F8C-3D303A44BF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84612" y="2579569"/>
            <a:ext cx="2622775" cy="3031522"/>
          </a:xfrm>
          <a:prstGeom prst="rect">
            <a:avLst/>
          </a:prstGeom>
          <a:noFill/>
          <a:ln w="38100">
            <a:solidFill>
              <a:schemeClr val="accent5"/>
            </a:solidFill>
            <a:bevel/>
          </a:ln>
        </p:spPr>
        <p:txBody>
          <a:bodyPr wrap="square" lIns="180000" tIns="108000" rIns="18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F76F1FA-3857-EF49-9588-09EC261B41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763545" y="1743692"/>
            <a:ext cx="2669342" cy="83587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C9E5A25-7C0D-B14C-AA02-1D9DDB6F001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419" y="2579569"/>
            <a:ext cx="2622775" cy="3031522"/>
          </a:xfrm>
          <a:prstGeom prst="rect">
            <a:avLst/>
          </a:prstGeom>
          <a:noFill/>
          <a:ln w="38100">
            <a:solidFill>
              <a:schemeClr val="accent4"/>
            </a:solidFill>
            <a:bevel/>
          </a:ln>
        </p:spPr>
        <p:txBody>
          <a:bodyPr wrap="square" lIns="180000" tIns="108000" rIns="18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CDEF02C7-014A-3C42-A898-4A8EEAF85EF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49352" y="1717058"/>
            <a:ext cx="2669342" cy="83587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6686B-5018-4CB9-A1D6-B416723B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4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D6686B-5018-4CB9-A1D6-B416723B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D8F024-5184-441A-B700-2B95F15F02C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75876120"/>
              </p:ext>
            </p:extLst>
          </p:nvPr>
        </p:nvGraphicFramePr>
        <p:xfrm>
          <a:off x="550863" y="1910938"/>
          <a:ext cx="5123106" cy="30361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41562">
                  <a:extLst>
                    <a:ext uri="{9D8B030D-6E8A-4147-A177-3AD203B41FA5}">
                      <a16:colId xmlns:a16="http://schemas.microsoft.com/office/drawing/2014/main" val="2971579425"/>
                    </a:ext>
                  </a:extLst>
                </a:gridCol>
                <a:gridCol w="3381544">
                  <a:extLst>
                    <a:ext uri="{9D8B030D-6E8A-4147-A177-3AD203B41FA5}">
                      <a16:colId xmlns:a16="http://schemas.microsoft.com/office/drawing/2014/main" val="2325049400"/>
                    </a:ext>
                  </a:extLst>
                </a:gridCol>
              </a:tblGrid>
              <a:tr h="48693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XXXXXXXXXXX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GB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026794"/>
                  </a:ext>
                </a:extLst>
              </a:tr>
              <a:tr h="126071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XXX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Optimal use of SERP real estate </a:t>
                      </a:r>
                      <a:br>
                        <a:rPr lang="en-GB" sz="12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(60 characters max)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Keyword targeting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Consistency in branding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81123"/>
                  </a:ext>
                </a:extLst>
              </a:tr>
              <a:tr h="128847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XXXX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Optimal use of SERP real estate </a:t>
                      </a:r>
                      <a:br>
                        <a:rPr lang="en-GB" sz="12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(156 characters max)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Keyword targeting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CTAs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Compelling content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Consistency in branding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042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EEB11CC-6C1C-41F9-A2A6-7A10012C85A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8332708"/>
              </p:ext>
            </p:extLst>
          </p:nvPr>
        </p:nvGraphicFramePr>
        <p:xfrm>
          <a:off x="6230694" y="1910938"/>
          <a:ext cx="5123106" cy="30361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41562">
                  <a:extLst>
                    <a:ext uri="{9D8B030D-6E8A-4147-A177-3AD203B41FA5}">
                      <a16:colId xmlns:a16="http://schemas.microsoft.com/office/drawing/2014/main" val="2971579425"/>
                    </a:ext>
                  </a:extLst>
                </a:gridCol>
                <a:gridCol w="3381544">
                  <a:extLst>
                    <a:ext uri="{9D8B030D-6E8A-4147-A177-3AD203B41FA5}">
                      <a16:colId xmlns:a16="http://schemas.microsoft.com/office/drawing/2014/main" val="2325049400"/>
                    </a:ext>
                  </a:extLst>
                </a:gridCol>
              </a:tblGrid>
              <a:tr h="48693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XXXXXXXXXXX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GB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026794"/>
                  </a:ext>
                </a:extLst>
              </a:tr>
              <a:tr h="126071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XXX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Optimal use of SERP real estate </a:t>
                      </a:r>
                      <a:br>
                        <a:rPr lang="en-GB" sz="12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(60 characters max)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Keyword targeting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Consistency in branding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81123"/>
                  </a:ext>
                </a:extLst>
              </a:tr>
              <a:tr h="128847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XXXX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Optimal use of SERP real estate </a:t>
                      </a:r>
                      <a:br>
                        <a:rPr lang="en-GB" sz="12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(156 characters max)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Keyword targeting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CTAs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Compelling content</a:t>
                      </a:r>
                    </a:p>
                    <a:p>
                      <a:pPr marL="285750" indent="-285750" algn="l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Consistency in branding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0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D6686B-5018-4CB9-A1D6-B416723B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5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3D3D-2583-43FF-BCB8-A29158FB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E1EC3E-FCF6-426C-B0CE-D8C1FFDF5B1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50863" y="1541463"/>
            <a:ext cx="10802937" cy="456088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DFDAC-039C-A44E-87B5-7BACC681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620982"/>
            <a:ext cx="6410470" cy="436418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01A1E-9013-4359-8329-24414511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074A4AA-6BD5-4D08-ADE8-216A6ADC53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58589" y="2817891"/>
            <a:ext cx="2602616" cy="83587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6DED31EB-8023-481B-BD87-45282F8C2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58589" y="3795673"/>
            <a:ext cx="2602616" cy="83587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2D31A7AD-51D2-4A86-ACF8-856EB67AB4E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958589" y="4773455"/>
            <a:ext cx="2602616" cy="83587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D46F351B-ED46-4B32-B0EC-93CCF257AD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58589" y="1840109"/>
            <a:ext cx="2602616" cy="835877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3376BF-255A-0A44-8C2B-CFC5656AC6CE}"/>
              </a:ext>
            </a:extLst>
          </p:cNvPr>
          <p:cNvSpPr/>
          <p:nvPr userDrawn="1"/>
        </p:nvSpPr>
        <p:spPr>
          <a:xfrm>
            <a:off x="11052313" y="6308725"/>
            <a:ext cx="1046922" cy="330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DECADD-DDDD-6643-983F-AD2EC9198D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2928" y="-537884"/>
            <a:ext cx="8789072" cy="8606118"/>
          </a:xfrm>
          <a:custGeom>
            <a:avLst/>
            <a:gdLst>
              <a:gd name="connsiteX0" fmla="*/ 0 w 2184400"/>
              <a:gd name="connsiteY0" fmla="*/ 1549400 h 1549400"/>
              <a:gd name="connsiteX1" fmla="*/ 387350 w 2184400"/>
              <a:gd name="connsiteY1" fmla="*/ 0 h 1549400"/>
              <a:gd name="connsiteX2" fmla="*/ 2184400 w 2184400"/>
              <a:gd name="connsiteY2" fmla="*/ 0 h 1549400"/>
              <a:gd name="connsiteX3" fmla="*/ 1797050 w 2184400"/>
              <a:gd name="connsiteY3" fmla="*/ 1549400 h 1549400"/>
              <a:gd name="connsiteX4" fmla="*/ 0 w 2184400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2184400 w 4378204"/>
              <a:gd name="connsiteY2" fmla="*/ 0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3781706 w 4378204"/>
              <a:gd name="connsiteY2" fmla="*/ 92598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14676 h 1514676"/>
              <a:gd name="connsiteX1" fmla="*/ 2239299 w 4378204"/>
              <a:gd name="connsiteY1" fmla="*/ 0 h 1514676"/>
              <a:gd name="connsiteX2" fmla="*/ 3781706 w 4378204"/>
              <a:gd name="connsiteY2" fmla="*/ 57874 h 1514676"/>
              <a:gd name="connsiteX3" fmla="*/ 4378204 w 4378204"/>
              <a:gd name="connsiteY3" fmla="*/ 912793 h 1514676"/>
              <a:gd name="connsiteX4" fmla="*/ 0 w 4378204"/>
              <a:gd name="connsiteY4" fmla="*/ 1514676 h 1514676"/>
              <a:gd name="connsiteX0" fmla="*/ 909015 w 2138905"/>
              <a:gd name="connsiteY0" fmla="*/ 1537825 h 1537825"/>
              <a:gd name="connsiteX1" fmla="*/ 0 w 2138905"/>
              <a:gd name="connsiteY1" fmla="*/ 0 h 1537825"/>
              <a:gd name="connsiteX2" fmla="*/ 1542407 w 2138905"/>
              <a:gd name="connsiteY2" fmla="*/ 57874 h 1537825"/>
              <a:gd name="connsiteX3" fmla="*/ 2138905 w 2138905"/>
              <a:gd name="connsiteY3" fmla="*/ 912793 h 1537825"/>
              <a:gd name="connsiteX4" fmla="*/ 909015 w 2138905"/>
              <a:gd name="connsiteY4" fmla="*/ 1537825 h 1537825"/>
              <a:gd name="connsiteX0" fmla="*/ 955314 w 2185204"/>
              <a:gd name="connsiteY0" fmla="*/ 1549400 h 1549400"/>
              <a:gd name="connsiteX1" fmla="*/ 0 w 2185204"/>
              <a:gd name="connsiteY1" fmla="*/ 0 h 1549400"/>
              <a:gd name="connsiteX2" fmla="*/ 1588706 w 2185204"/>
              <a:gd name="connsiteY2" fmla="*/ 69449 h 1549400"/>
              <a:gd name="connsiteX3" fmla="*/ 2185204 w 2185204"/>
              <a:gd name="connsiteY3" fmla="*/ 924368 h 1549400"/>
              <a:gd name="connsiteX4" fmla="*/ 955314 w 2185204"/>
              <a:gd name="connsiteY4" fmla="*/ 154940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204" h="1549400">
                <a:moveTo>
                  <a:pt x="955314" y="1549400"/>
                </a:moveTo>
                <a:lnTo>
                  <a:pt x="0" y="0"/>
                </a:lnTo>
                <a:lnTo>
                  <a:pt x="1588706" y="69449"/>
                </a:lnTo>
                <a:lnTo>
                  <a:pt x="2185204" y="924368"/>
                </a:lnTo>
                <a:lnTo>
                  <a:pt x="955314" y="1549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BFEA7-BF6B-FC41-982E-6C6141EE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673190"/>
            <a:ext cx="5259387" cy="3511620"/>
          </a:xfrm>
        </p:spPr>
        <p:txBody>
          <a:bodyPr anchor="ctr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3376BF-255A-0A44-8C2B-CFC5656AC6CE}"/>
              </a:ext>
            </a:extLst>
          </p:cNvPr>
          <p:cNvSpPr/>
          <p:nvPr userDrawn="1"/>
        </p:nvSpPr>
        <p:spPr>
          <a:xfrm>
            <a:off x="11052313" y="6308725"/>
            <a:ext cx="1046922" cy="330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DECADD-DDDD-6643-983F-AD2EC9198D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9082" y="-4296"/>
            <a:ext cx="5697484" cy="6896163"/>
          </a:xfrm>
          <a:custGeom>
            <a:avLst/>
            <a:gdLst>
              <a:gd name="connsiteX0" fmla="*/ 0 w 2184400"/>
              <a:gd name="connsiteY0" fmla="*/ 1549400 h 1549400"/>
              <a:gd name="connsiteX1" fmla="*/ 387350 w 2184400"/>
              <a:gd name="connsiteY1" fmla="*/ 0 h 1549400"/>
              <a:gd name="connsiteX2" fmla="*/ 2184400 w 2184400"/>
              <a:gd name="connsiteY2" fmla="*/ 0 h 1549400"/>
              <a:gd name="connsiteX3" fmla="*/ 1797050 w 2184400"/>
              <a:gd name="connsiteY3" fmla="*/ 1549400 h 1549400"/>
              <a:gd name="connsiteX4" fmla="*/ 0 w 2184400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2184400 w 4378204"/>
              <a:gd name="connsiteY2" fmla="*/ 0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3781706 w 4378204"/>
              <a:gd name="connsiteY2" fmla="*/ 92598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14676 h 1514676"/>
              <a:gd name="connsiteX1" fmla="*/ 2239299 w 4378204"/>
              <a:gd name="connsiteY1" fmla="*/ 0 h 1514676"/>
              <a:gd name="connsiteX2" fmla="*/ 3781706 w 4378204"/>
              <a:gd name="connsiteY2" fmla="*/ 57874 h 1514676"/>
              <a:gd name="connsiteX3" fmla="*/ 4378204 w 4378204"/>
              <a:gd name="connsiteY3" fmla="*/ 912793 h 1514676"/>
              <a:gd name="connsiteX4" fmla="*/ 0 w 4378204"/>
              <a:gd name="connsiteY4" fmla="*/ 1514676 h 1514676"/>
              <a:gd name="connsiteX0" fmla="*/ 909015 w 2138905"/>
              <a:gd name="connsiteY0" fmla="*/ 1537825 h 1537825"/>
              <a:gd name="connsiteX1" fmla="*/ 0 w 2138905"/>
              <a:gd name="connsiteY1" fmla="*/ 0 h 1537825"/>
              <a:gd name="connsiteX2" fmla="*/ 1542407 w 2138905"/>
              <a:gd name="connsiteY2" fmla="*/ 57874 h 1537825"/>
              <a:gd name="connsiteX3" fmla="*/ 2138905 w 2138905"/>
              <a:gd name="connsiteY3" fmla="*/ 912793 h 1537825"/>
              <a:gd name="connsiteX4" fmla="*/ 909015 w 2138905"/>
              <a:gd name="connsiteY4" fmla="*/ 1537825 h 1537825"/>
              <a:gd name="connsiteX0" fmla="*/ 955314 w 2185204"/>
              <a:gd name="connsiteY0" fmla="*/ 1549400 h 1549400"/>
              <a:gd name="connsiteX1" fmla="*/ 0 w 2185204"/>
              <a:gd name="connsiteY1" fmla="*/ 0 h 1549400"/>
              <a:gd name="connsiteX2" fmla="*/ 1588706 w 2185204"/>
              <a:gd name="connsiteY2" fmla="*/ 69449 h 1549400"/>
              <a:gd name="connsiteX3" fmla="*/ 2185204 w 2185204"/>
              <a:gd name="connsiteY3" fmla="*/ 924368 h 1549400"/>
              <a:gd name="connsiteX4" fmla="*/ 955314 w 2185204"/>
              <a:gd name="connsiteY4" fmla="*/ 1549400 h 1549400"/>
              <a:gd name="connsiteX0" fmla="*/ 2939909 w 4169799"/>
              <a:gd name="connsiteY0" fmla="*/ 1560305 h 1560305"/>
              <a:gd name="connsiteX1" fmla="*/ 0 w 4169799"/>
              <a:gd name="connsiteY1" fmla="*/ 0 h 1560305"/>
              <a:gd name="connsiteX2" fmla="*/ 3573301 w 4169799"/>
              <a:gd name="connsiteY2" fmla="*/ 80354 h 1560305"/>
              <a:gd name="connsiteX3" fmla="*/ 4169799 w 4169799"/>
              <a:gd name="connsiteY3" fmla="*/ 935273 h 1560305"/>
              <a:gd name="connsiteX4" fmla="*/ 2939909 w 4169799"/>
              <a:gd name="connsiteY4" fmla="*/ 1560305 h 1560305"/>
              <a:gd name="connsiteX0" fmla="*/ 2939909 w 4289761"/>
              <a:gd name="connsiteY0" fmla="*/ 1560305 h 1560305"/>
              <a:gd name="connsiteX1" fmla="*/ 0 w 4289761"/>
              <a:gd name="connsiteY1" fmla="*/ 0 h 1560305"/>
              <a:gd name="connsiteX2" fmla="*/ 4289761 w 4289761"/>
              <a:gd name="connsiteY2" fmla="*/ 236653 h 1560305"/>
              <a:gd name="connsiteX3" fmla="*/ 4169799 w 4289761"/>
              <a:gd name="connsiteY3" fmla="*/ 935273 h 1560305"/>
              <a:gd name="connsiteX4" fmla="*/ 2939909 w 4289761"/>
              <a:gd name="connsiteY4" fmla="*/ 1560305 h 1560305"/>
              <a:gd name="connsiteX0" fmla="*/ 2939909 w 4169799"/>
              <a:gd name="connsiteY0" fmla="*/ 1560305 h 1560305"/>
              <a:gd name="connsiteX1" fmla="*/ 0 w 4169799"/>
              <a:gd name="connsiteY1" fmla="*/ 0 h 1560305"/>
              <a:gd name="connsiteX2" fmla="*/ 4167963 w 4169799"/>
              <a:gd name="connsiteY2" fmla="*/ 10157 h 1560305"/>
              <a:gd name="connsiteX3" fmla="*/ 4169799 w 4169799"/>
              <a:gd name="connsiteY3" fmla="*/ 935273 h 1560305"/>
              <a:gd name="connsiteX4" fmla="*/ 2939909 w 4169799"/>
              <a:gd name="connsiteY4" fmla="*/ 1560305 h 1560305"/>
              <a:gd name="connsiteX0" fmla="*/ 1829395 w 3059285"/>
              <a:gd name="connsiteY0" fmla="*/ 1560305 h 1560305"/>
              <a:gd name="connsiteX1" fmla="*/ 0 w 3059285"/>
              <a:gd name="connsiteY1" fmla="*/ 0 h 1560305"/>
              <a:gd name="connsiteX2" fmla="*/ 3057449 w 3059285"/>
              <a:gd name="connsiteY2" fmla="*/ 10157 h 1560305"/>
              <a:gd name="connsiteX3" fmla="*/ 3059285 w 3059285"/>
              <a:gd name="connsiteY3" fmla="*/ 935273 h 1560305"/>
              <a:gd name="connsiteX4" fmla="*/ 1829395 w 3059285"/>
              <a:gd name="connsiteY4" fmla="*/ 1560305 h 1560305"/>
              <a:gd name="connsiteX0" fmla="*/ 625742 w 3059285"/>
              <a:gd name="connsiteY0" fmla="*/ 1387737 h 1387737"/>
              <a:gd name="connsiteX1" fmla="*/ 0 w 3059285"/>
              <a:gd name="connsiteY1" fmla="*/ 0 h 1387737"/>
              <a:gd name="connsiteX2" fmla="*/ 3057449 w 3059285"/>
              <a:gd name="connsiteY2" fmla="*/ 10157 h 1387737"/>
              <a:gd name="connsiteX3" fmla="*/ 3059285 w 3059285"/>
              <a:gd name="connsiteY3" fmla="*/ 935273 h 1387737"/>
              <a:gd name="connsiteX4" fmla="*/ 625742 w 3059285"/>
              <a:gd name="connsiteY4" fmla="*/ 1387737 h 1387737"/>
              <a:gd name="connsiteX0" fmla="*/ 625742 w 6456653"/>
              <a:gd name="connsiteY0" fmla="*/ 1387737 h 1387737"/>
              <a:gd name="connsiteX1" fmla="*/ 0 w 6456653"/>
              <a:gd name="connsiteY1" fmla="*/ 0 h 1387737"/>
              <a:gd name="connsiteX2" fmla="*/ 6456653 w 6456653"/>
              <a:gd name="connsiteY2" fmla="*/ 700430 h 1387737"/>
              <a:gd name="connsiteX3" fmla="*/ 3059285 w 6456653"/>
              <a:gd name="connsiteY3" fmla="*/ 935273 h 1387737"/>
              <a:gd name="connsiteX4" fmla="*/ 625742 w 6456653"/>
              <a:gd name="connsiteY4" fmla="*/ 1387737 h 1387737"/>
              <a:gd name="connsiteX0" fmla="*/ 625742 w 6456653"/>
              <a:gd name="connsiteY0" fmla="*/ 1387737 h 1391860"/>
              <a:gd name="connsiteX1" fmla="*/ 0 w 6456653"/>
              <a:gd name="connsiteY1" fmla="*/ 0 h 1391860"/>
              <a:gd name="connsiteX2" fmla="*/ 6456653 w 6456653"/>
              <a:gd name="connsiteY2" fmla="*/ 700430 h 1391860"/>
              <a:gd name="connsiteX3" fmla="*/ 6420721 w 6456653"/>
              <a:gd name="connsiteY3" fmla="*/ 1391860 h 1391860"/>
              <a:gd name="connsiteX4" fmla="*/ 625742 w 6456653"/>
              <a:gd name="connsiteY4" fmla="*/ 1387737 h 1391860"/>
              <a:gd name="connsiteX0" fmla="*/ 0 w 5830911"/>
              <a:gd name="connsiteY0" fmla="*/ 1387737 h 1391860"/>
              <a:gd name="connsiteX1" fmla="*/ 5794977 w 5830911"/>
              <a:gd name="connsiteY1" fmla="*/ 0 h 1391860"/>
              <a:gd name="connsiteX2" fmla="*/ 5830911 w 5830911"/>
              <a:gd name="connsiteY2" fmla="*/ 700430 h 1391860"/>
              <a:gd name="connsiteX3" fmla="*/ 5794979 w 5830911"/>
              <a:gd name="connsiteY3" fmla="*/ 1391860 h 1391860"/>
              <a:gd name="connsiteX4" fmla="*/ 0 w 5830911"/>
              <a:gd name="connsiteY4" fmla="*/ 1387737 h 1391860"/>
              <a:gd name="connsiteX0" fmla="*/ 0 w 11156330"/>
              <a:gd name="connsiteY0" fmla="*/ 1384142 h 1391860"/>
              <a:gd name="connsiteX1" fmla="*/ 11120396 w 11156330"/>
              <a:gd name="connsiteY1" fmla="*/ 0 h 1391860"/>
              <a:gd name="connsiteX2" fmla="*/ 11156330 w 11156330"/>
              <a:gd name="connsiteY2" fmla="*/ 700430 h 1391860"/>
              <a:gd name="connsiteX3" fmla="*/ 11120398 w 11156330"/>
              <a:gd name="connsiteY3" fmla="*/ 1391860 h 1391860"/>
              <a:gd name="connsiteX4" fmla="*/ 0 w 11156330"/>
              <a:gd name="connsiteY4" fmla="*/ 1384142 h 1391860"/>
              <a:gd name="connsiteX0" fmla="*/ 0 w 11156330"/>
              <a:gd name="connsiteY0" fmla="*/ 1366166 h 1373884"/>
              <a:gd name="connsiteX1" fmla="*/ 8231072 w 11156330"/>
              <a:gd name="connsiteY1" fmla="*/ 0 h 1373884"/>
              <a:gd name="connsiteX2" fmla="*/ 11156330 w 11156330"/>
              <a:gd name="connsiteY2" fmla="*/ 682454 h 1373884"/>
              <a:gd name="connsiteX3" fmla="*/ 11120398 w 11156330"/>
              <a:gd name="connsiteY3" fmla="*/ 1373884 h 1373884"/>
              <a:gd name="connsiteX4" fmla="*/ 0 w 11156330"/>
              <a:gd name="connsiteY4" fmla="*/ 1366166 h 1373884"/>
              <a:gd name="connsiteX0" fmla="*/ 0 w 11156330"/>
              <a:gd name="connsiteY0" fmla="*/ 1366166 h 1373884"/>
              <a:gd name="connsiteX1" fmla="*/ 8231072 w 11156330"/>
              <a:gd name="connsiteY1" fmla="*/ 0 h 1373884"/>
              <a:gd name="connsiteX2" fmla="*/ 11156330 w 11156330"/>
              <a:gd name="connsiteY2" fmla="*/ 682454 h 1373884"/>
              <a:gd name="connsiteX3" fmla="*/ 11120398 w 11156330"/>
              <a:gd name="connsiteY3" fmla="*/ 1373884 h 1373884"/>
              <a:gd name="connsiteX4" fmla="*/ 0 w 11156330"/>
              <a:gd name="connsiteY4" fmla="*/ 1366166 h 1373884"/>
              <a:gd name="connsiteX0" fmla="*/ 0 w 11156330"/>
              <a:gd name="connsiteY0" fmla="*/ 1355381 h 1363099"/>
              <a:gd name="connsiteX1" fmla="*/ 8986451 w 11156330"/>
              <a:gd name="connsiteY1" fmla="*/ 0 h 1363099"/>
              <a:gd name="connsiteX2" fmla="*/ 11156330 w 11156330"/>
              <a:gd name="connsiteY2" fmla="*/ 671669 h 1363099"/>
              <a:gd name="connsiteX3" fmla="*/ 11120398 w 11156330"/>
              <a:gd name="connsiteY3" fmla="*/ 1363099 h 1363099"/>
              <a:gd name="connsiteX4" fmla="*/ 0 w 11156330"/>
              <a:gd name="connsiteY4" fmla="*/ 1355381 h 1363099"/>
              <a:gd name="connsiteX0" fmla="*/ 0 w 10414145"/>
              <a:gd name="connsiteY0" fmla="*/ 1456559 h 1456559"/>
              <a:gd name="connsiteX1" fmla="*/ 8244266 w 10414145"/>
              <a:gd name="connsiteY1" fmla="*/ 0 h 1456559"/>
              <a:gd name="connsiteX2" fmla="*/ 10414145 w 10414145"/>
              <a:gd name="connsiteY2" fmla="*/ 671669 h 1456559"/>
              <a:gd name="connsiteX3" fmla="*/ 10378213 w 10414145"/>
              <a:gd name="connsiteY3" fmla="*/ 1363099 h 1456559"/>
              <a:gd name="connsiteX4" fmla="*/ 0 w 10414145"/>
              <a:gd name="connsiteY4" fmla="*/ 1456559 h 1456559"/>
              <a:gd name="connsiteX0" fmla="*/ 0 w 6401700"/>
              <a:gd name="connsiteY0" fmla="*/ 1701074 h 1701074"/>
              <a:gd name="connsiteX1" fmla="*/ 4231821 w 6401700"/>
              <a:gd name="connsiteY1" fmla="*/ 0 h 1701074"/>
              <a:gd name="connsiteX2" fmla="*/ 6401700 w 6401700"/>
              <a:gd name="connsiteY2" fmla="*/ 671669 h 1701074"/>
              <a:gd name="connsiteX3" fmla="*/ 6365768 w 6401700"/>
              <a:gd name="connsiteY3" fmla="*/ 1363099 h 1701074"/>
              <a:gd name="connsiteX4" fmla="*/ 0 w 6401700"/>
              <a:gd name="connsiteY4" fmla="*/ 1701074 h 1701074"/>
              <a:gd name="connsiteX0" fmla="*/ 0 w 6852827"/>
              <a:gd name="connsiteY0" fmla="*/ 1701074 h 1701074"/>
              <a:gd name="connsiteX1" fmla="*/ 4231821 w 6852827"/>
              <a:gd name="connsiteY1" fmla="*/ 0 h 1701074"/>
              <a:gd name="connsiteX2" fmla="*/ 6401700 w 6852827"/>
              <a:gd name="connsiteY2" fmla="*/ 671669 h 1701074"/>
              <a:gd name="connsiteX3" fmla="*/ 6852827 w 6852827"/>
              <a:gd name="connsiteY3" fmla="*/ 1354667 h 1701074"/>
              <a:gd name="connsiteX4" fmla="*/ 0 w 6852827"/>
              <a:gd name="connsiteY4" fmla="*/ 1701074 h 1701074"/>
              <a:gd name="connsiteX0" fmla="*/ 0 w 6852827"/>
              <a:gd name="connsiteY0" fmla="*/ 1701074 h 1701074"/>
              <a:gd name="connsiteX1" fmla="*/ 4231821 w 6852827"/>
              <a:gd name="connsiteY1" fmla="*/ 0 h 1701074"/>
              <a:gd name="connsiteX2" fmla="*/ 6819181 w 6852827"/>
              <a:gd name="connsiteY2" fmla="*/ 517091 h 1701074"/>
              <a:gd name="connsiteX3" fmla="*/ 6852827 w 6852827"/>
              <a:gd name="connsiteY3" fmla="*/ 1354667 h 1701074"/>
              <a:gd name="connsiteX4" fmla="*/ 0 w 6852827"/>
              <a:gd name="connsiteY4" fmla="*/ 1701074 h 1701074"/>
              <a:gd name="connsiteX0" fmla="*/ 0 w 6852827"/>
              <a:gd name="connsiteY0" fmla="*/ 1383486 h 1383486"/>
              <a:gd name="connsiteX1" fmla="*/ 961563 w 6852827"/>
              <a:gd name="connsiteY1" fmla="*/ 0 h 1383486"/>
              <a:gd name="connsiteX2" fmla="*/ 6819181 w 6852827"/>
              <a:gd name="connsiteY2" fmla="*/ 199503 h 1383486"/>
              <a:gd name="connsiteX3" fmla="*/ 6852827 w 6852827"/>
              <a:gd name="connsiteY3" fmla="*/ 1037079 h 1383486"/>
              <a:gd name="connsiteX4" fmla="*/ 0 w 6852827"/>
              <a:gd name="connsiteY4" fmla="*/ 1383486 h 1383486"/>
              <a:gd name="connsiteX0" fmla="*/ 0 w 7803754"/>
              <a:gd name="connsiteY0" fmla="*/ 1144592 h 1144592"/>
              <a:gd name="connsiteX1" fmla="*/ 1912490 w 7803754"/>
              <a:gd name="connsiteY1" fmla="*/ 0 h 1144592"/>
              <a:gd name="connsiteX2" fmla="*/ 7770108 w 7803754"/>
              <a:gd name="connsiteY2" fmla="*/ 199503 h 1144592"/>
              <a:gd name="connsiteX3" fmla="*/ 7803754 w 7803754"/>
              <a:gd name="connsiteY3" fmla="*/ 1037079 h 1144592"/>
              <a:gd name="connsiteX4" fmla="*/ 0 w 7803754"/>
              <a:gd name="connsiteY4" fmla="*/ 1144592 h 114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3754" h="1144592">
                <a:moveTo>
                  <a:pt x="0" y="1144592"/>
                </a:moveTo>
                <a:lnTo>
                  <a:pt x="1912490" y="0"/>
                </a:lnTo>
                <a:lnTo>
                  <a:pt x="7770108" y="199503"/>
                </a:lnTo>
                <a:lnTo>
                  <a:pt x="7803754" y="1037079"/>
                </a:lnTo>
                <a:lnTo>
                  <a:pt x="0" y="11445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BFEA7-BF6B-FC41-982E-6C6141EE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673190"/>
            <a:ext cx="5259387" cy="3511620"/>
          </a:xfrm>
        </p:spPr>
        <p:txBody>
          <a:bodyPr anchor="ctr">
            <a:normAutofit/>
          </a:bodyPr>
          <a:lstStyle>
            <a:lvl1pPr algn="l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8FE9-8B13-412A-8D0D-DEE9390632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09198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CC868-AA19-8D42-9C07-AEF683FE2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520825"/>
            <a:ext cx="4872038" cy="1989138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644EF-AC80-E044-A9EB-E1BCD654E8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2" y="3602038"/>
            <a:ext cx="4872038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688566E-056A-2640-8ABF-9F51D9791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2" y="1090015"/>
            <a:ext cx="2669615" cy="588569"/>
          </a:xfrm>
          <a:custGeom>
            <a:avLst/>
            <a:gdLst>
              <a:gd name="connsiteX0" fmla="*/ 847502 w 2669615"/>
              <a:gd name="connsiteY0" fmla="*/ 359287 h 588569"/>
              <a:gd name="connsiteX1" fmla="*/ 851208 w 2669615"/>
              <a:gd name="connsiteY1" fmla="*/ 362013 h 588569"/>
              <a:gd name="connsiteX2" fmla="*/ 849223 w 2669615"/>
              <a:gd name="connsiteY2" fmla="*/ 366038 h 588569"/>
              <a:gd name="connsiteX3" fmla="*/ 376622 w 2669615"/>
              <a:gd name="connsiteY3" fmla="*/ 588180 h 588569"/>
              <a:gd name="connsiteX4" fmla="*/ 374902 w 2669615"/>
              <a:gd name="connsiteY4" fmla="*/ 588569 h 588569"/>
              <a:gd name="connsiteX5" fmla="*/ 371725 w 2669615"/>
              <a:gd name="connsiteY5" fmla="*/ 586882 h 588569"/>
              <a:gd name="connsiteX6" fmla="*/ 278423 w 2669615"/>
              <a:gd name="connsiteY6" fmla="*/ 440042 h 588569"/>
              <a:gd name="connsiteX7" fmla="*/ 279742 w 2669615"/>
              <a:gd name="connsiteY7" fmla="*/ 435067 h 588569"/>
              <a:gd name="connsiteX8" fmla="*/ 281202 w 2669615"/>
              <a:gd name="connsiteY8" fmla="*/ 434589 h 588569"/>
              <a:gd name="connsiteX9" fmla="*/ 2541823 w 2669615"/>
              <a:gd name="connsiteY9" fmla="*/ 185624 h 588569"/>
              <a:gd name="connsiteX10" fmla="*/ 2463132 w 2669615"/>
              <a:gd name="connsiteY10" fmla="*/ 223774 h 588569"/>
              <a:gd name="connsiteX11" fmla="*/ 2462100 w 2669615"/>
              <a:gd name="connsiteY11" fmla="*/ 225559 h 588569"/>
              <a:gd name="connsiteX12" fmla="*/ 2450586 w 2669615"/>
              <a:gd name="connsiteY12" fmla="*/ 272948 h 588569"/>
              <a:gd name="connsiteX13" fmla="*/ 2462100 w 2669615"/>
              <a:gd name="connsiteY13" fmla="*/ 321116 h 588569"/>
              <a:gd name="connsiteX14" fmla="*/ 2492539 w 2669615"/>
              <a:gd name="connsiteY14" fmla="*/ 352535 h 588569"/>
              <a:gd name="connsiteX15" fmla="*/ 2532242 w 2669615"/>
              <a:gd name="connsiteY15" fmla="*/ 363441 h 588569"/>
              <a:gd name="connsiteX16" fmla="*/ 2571945 w 2669615"/>
              <a:gd name="connsiteY16" fmla="*/ 352794 h 588569"/>
              <a:gd name="connsiteX17" fmla="*/ 2601987 w 2669615"/>
              <a:gd name="connsiteY17" fmla="*/ 321765 h 588569"/>
              <a:gd name="connsiteX18" fmla="*/ 2613501 w 2669615"/>
              <a:gd name="connsiteY18" fmla="*/ 273987 h 588569"/>
              <a:gd name="connsiteX19" fmla="*/ 2602252 w 2669615"/>
              <a:gd name="connsiteY19" fmla="*/ 226338 h 588569"/>
              <a:gd name="connsiteX20" fmla="*/ 2601723 w 2669615"/>
              <a:gd name="connsiteY20" fmla="*/ 226338 h 588569"/>
              <a:gd name="connsiteX21" fmla="*/ 2571681 w 2669615"/>
              <a:gd name="connsiteY21" fmla="*/ 195568 h 588569"/>
              <a:gd name="connsiteX22" fmla="*/ 2541823 w 2669615"/>
              <a:gd name="connsiteY22" fmla="*/ 185624 h 588569"/>
              <a:gd name="connsiteX23" fmla="*/ 1911813 w 2669615"/>
              <a:gd name="connsiteY23" fmla="*/ 184923 h 588569"/>
              <a:gd name="connsiteX24" fmla="*/ 1872110 w 2669615"/>
              <a:gd name="connsiteY24" fmla="*/ 195310 h 588569"/>
              <a:gd name="connsiteX25" fmla="*/ 1841935 w 2669615"/>
              <a:gd name="connsiteY25" fmla="*/ 225560 h 588569"/>
              <a:gd name="connsiteX26" fmla="*/ 1829495 w 2669615"/>
              <a:gd name="connsiteY26" fmla="*/ 272689 h 588569"/>
              <a:gd name="connsiteX27" fmla="*/ 1841009 w 2669615"/>
              <a:gd name="connsiteY27" fmla="*/ 320857 h 588569"/>
              <a:gd name="connsiteX28" fmla="*/ 1871448 w 2669615"/>
              <a:gd name="connsiteY28" fmla="*/ 352276 h 588569"/>
              <a:gd name="connsiteX29" fmla="*/ 1911151 w 2669615"/>
              <a:gd name="connsiteY29" fmla="*/ 363182 h 588569"/>
              <a:gd name="connsiteX30" fmla="*/ 1981426 w 2669615"/>
              <a:gd name="connsiteY30" fmla="*/ 321506 h 588569"/>
              <a:gd name="connsiteX31" fmla="*/ 1992940 w 2669615"/>
              <a:gd name="connsiteY31" fmla="*/ 273728 h 588569"/>
              <a:gd name="connsiteX32" fmla="*/ 1981691 w 2669615"/>
              <a:gd name="connsiteY32" fmla="*/ 226339 h 588569"/>
              <a:gd name="connsiteX33" fmla="*/ 1951516 w 2669615"/>
              <a:gd name="connsiteY33" fmla="*/ 195569 h 588569"/>
              <a:gd name="connsiteX34" fmla="*/ 1911813 w 2669615"/>
              <a:gd name="connsiteY34" fmla="*/ 184923 h 588569"/>
              <a:gd name="connsiteX35" fmla="*/ 1322617 w 2669615"/>
              <a:gd name="connsiteY35" fmla="*/ 184663 h 588569"/>
              <a:gd name="connsiteX36" fmla="*/ 1282914 w 2669615"/>
              <a:gd name="connsiteY36" fmla="*/ 194789 h 588569"/>
              <a:gd name="connsiteX37" fmla="*/ 1253666 w 2669615"/>
              <a:gd name="connsiteY37" fmla="*/ 224910 h 588569"/>
              <a:gd name="connsiteX38" fmla="*/ 1242946 w 2669615"/>
              <a:gd name="connsiteY38" fmla="*/ 273727 h 588569"/>
              <a:gd name="connsiteX39" fmla="*/ 1265180 w 2669615"/>
              <a:gd name="connsiteY39" fmla="*/ 339811 h 588569"/>
              <a:gd name="connsiteX40" fmla="*/ 1320632 w 2669615"/>
              <a:gd name="connsiteY40" fmla="*/ 363570 h 588569"/>
              <a:gd name="connsiteX41" fmla="*/ 1361130 w 2669615"/>
              <a:gd name="connsiteY41" fmla="*/ 353314 h 588569"/>
              <a:gd name="connsiteX42" fmla="*/ 1391833 w 2669615"/>
              <a:gd name="connsiteY42" fmla="*/ 322933 h 588569"/>
              <a:gd name="connsiteX43" fmla="*/ 1403347 w 2669615"/>
              <a:gd name="connsiteY43" fmla="*/ 273987 h 588569"/>
              <a:gd name="connsiteX44" fmla="*/ 1392098 w 2669615"/>
              <a:gd name="connsiteY44" fmla="*/ 225170 h 588569"/>
              <a:gd name="connsiteX45" fmla="*/ 1362321 w 2669615"/>
              <a:gd name="connsiteY45" fmla="*/ 194789 h 588569"/>
              <a:gd name="connsiteX46" fmla="*/ 1322617 w 2669615"/>
              <a:gd name="connsiteY46" fmla="*/ 184663 h 588569"/>
              <a:gd name="connsiteX47" fmla="*/ 2291773 w 2669615"/>
              <a:gd name="connsiteY47" fmla="*/ 141689 h 588569"/>
              <a:gd name="connsiteX48" fmla="*/ 2347622 w 2669615"/>
              <a:gd name="connsiteY48" fmla="*/ 141689 h 588569"/>
              <a:gd name="connsiteX49" fmla="*/ 2347622 w 2669615"/>
              <a:gd name="connsiteY49" fmla="*/ 406675 h 588569"/>
              <a:gd name="connsiteX50" fmla="*/ 2291773 w 2669615"/>
              <a:gd name="connsiteY50" fmla="*/ 406675 h 588569"/>
              <a:gd name="connsiteX51" fmla="*/ 1899637 w 2669615"/>
              <a:gd name="connsiteY51" fmla="*/ 137405 h 588569"/>
              <a:gd name="connsiteX52" fmla="*/ 1955222 w 2669615"/>
              <a:gd name="connsiteY52" fmla="*/ 149609 h 588569"/>
              <a:gd name="connsiteX53" fmla="*/ 1993205 w 2669615"/>
              <a:gd name="connsiteY53" fmla="*/ 180119 h 588569"/>
              <a:gd name="connsiteX54" fmla="*/ 1993205 w 2669615"/>
              <a:gd name="connsiteY54" fmla="*/ 141170 h 588569"/>
              <a:gd name="connsiteX55" fmla="*/ 2049583 w 2669615"/>
              <a:gd name="connsiteY55" fmla="*/ 141170 h 588569"/>
              <a:gd name="connsiteX56" fmla="*/ 2049583 w 2669615"/>
              <a:gd name="connsiteY56" fmla="*/ 406675 h 588569"/>
              <a:gd name="connsiteX57" fmla="*/ 1993205 w 2669615"/>
              <a:gd name="connsiteY57" fmla="*/ 406675 h 588569"/>
              <a:gd name="connsiteX58" fmla="*/ 1993205 w 2669615"/>
              <a:gd name="connsiteY58" fmla="*/ 367726 h 588569"/>
              <a:gd name="connsiteX59" fmla="*/ 1954560 w 2669615"/>
              <a:gd name="connsiteY59" fmla="*/ 399015 h 588569"/>
              <a:gd name="connsiteX60" fmla="*/ 1898579 w 2669615"/>
              <a:gd name="connsiteY60" fmla="*/ 411998 h 588569"/>
              <a:gd name="connsiteX61" fmla="*/ 1834921 w 2669615"/>
              <a:gd name="connsiteY61" fmla="*/ 394471 h 588569"/>
              <a:gd name="connsiteX62" fmla="*/ 1788998 w 2669615"/>
              <a:gd name="connsiteY62" fmla="*/ 345395 h 588569"/>
              <a:gd name="connsiteX63" fmla="*/ 1772190 w 2669615"/>
              <a:gd name="connsiteY63" fmla="*/ 273987 h 588569"/>
              <a:gd name="connsiteX64" fmla="*/ 1788998 w 2669615"/>
              <a:gd name="connsiteY64" fmla="*/ 202320 h 588569"/>
              <a:gd name="connsiteX65" fmla="*/ 1835186 w 2669615"/>
              <a:gd name="connsiteY65" fmla="*/ 154413 h 588569"/>
              <a:gd name="connsiteX66" fmla="*/ 1899637 w 2669615"/>
              <a:gd name="connsiteY66" fmla="*/ 137405 h 588569"/>
              <a:gd name="connsiteX67" fmla="*/ 2519669 w 2669615"/>
              <a:gd name="connsiteY67" fmla="*/ 137404 h 588569"/>
              <a:gd name="connsiteX68" fmla="*/ 2575254 w 2669615"/>
              <a:gd name="connsiteY68" fmla="*/ 149608 h 588569"/>
              <a:gd name="connsiteX69" fmla="*/ 2613237 w 2669615"/>
              <a:gd name="connsiteY69" fmla="*/ 180118 h 588569"/>
              <a:gd name="connsiteX70" fmla="*/ 2613237 w 2669615"/>
              <a:gd name="connsiteY70" fmla="*/ 141169 h 588569"/>
              <a:gd name="connsiteX71" fmla="*/ 2669615 w 2669615"/>
              <a:gd name="connsiteY71" fmla="*/ 141169 h 588569"/>
              <a:gd name="connsiteX72" fmla="*/ 2669615 w 2669615"/>
              <a:gd name="connsiteY72" fmla="*/ 406675 h 588569"/>
              <a:gd name="connsiteX73" fmla="*/ 2613237 w 2669615"/>
              <a:gd name="connsiteY73" fmla="*/ 406675 h 588569"/>
              <a:gd name="connsiteX74" fmla="*/ 2613237 w 2669615"/>
              <a:gd name="connsiteY74" fmla="*/ 367725 h 588569"/>
              <a:gd name="connsiteX75" fmla="*/ 2574592 w 2669615"/>
              <a:gd name="connsiteY75" fmla="*/ 399014 h 588569"/>
              <a:gd name="connsiteX76" fmla="*/ 2455482 w 2669615"/>
              <a:gd name="connsiteY76" fmla="*/ 393951 h 588569"/>
              <a:gd name="connsiteX77" fmla="*/ 2409162 w 2669615"/>
              <a:gd name="connsiteY77" fmla="*/ 344355 h 588569"/>
              <a:gd name="connsiteX78" fmla="*/ 2392222 w 2669615"/>
              <a:gd name="connsiteY78" fmla="*/ 272948 h 588569"/>
              <a:gd name="connsiteX79" fmla="*/ 2409162 w 2669615"/>
              <a:gd name="connsiteY79" fmla="*/ 202320 h 588569"/>
              <a:gd name="connsiteX80" fmla="*/ 2519669 w 2669615"/>
              <a:gd name="connsiteY80" fmla="*/ 137404 h 588569"/>
              <a:gd name="connsiteX81" fmla="*/ 2250084 w 2669615"/>
              <a:gd name="connsiteY81" fmla="*/ 137404 h 588569"/>
              <a:gd name="connsiteX82" fmla="*/ 2250084 w 2669615"/>
              <a:gd name="connsiteY82" fmla="*/ 194789 h 588569"/>
              <a:gd name="connsiteX83" fmla="*/ 2235924 w 2669615"/>
              <a:gd name="connsiteY83" fmla="*/ 194789 h 588569"/>
              <a:gd name="connsiteX84" fmla="*/ 2186162 w 2669615"/>
              <a:gd name="connsiteY84" fmla="*/ 211148 h 588569"/>
              <a:gd name="connsiteX85" fmla="*/ 2169222 w 2669615"/>
              <a:gd name="connsiteY85" fmla="*/ 267885 h 588569"/>
              <a:gd name="connsiteX86" fmla="*/ 2169222 w 2669615"/>
              <a:gd name="connsiteY86" fmla="*/ 406675 h 588569"/>
              <a:gd name="connsiteX87" fmla="*/ 2113373 w 2669615"/>
              <a:gd name="connsiteY87" fmla="*/ 406675 h 588569"/>
              <a:gd name="connsiteX88" fmla="*/ 2113373 w 2669615"/>
              <a:gd name="connsiteY88" fmla="*/ 141688 h 588569"/>
              <a:gd name="connsiteX89" fmla="*/ 2169222 w 2669615"/>
              <a:gd name="connsiteY89" fmla="*/ 141688 h 588569"/>
              <a:gd name="connsiteX90" fmla="*/ 2169222 w 2669615"/>
              <a:gd name="connsiteY90" fmla="*/ 180638 h 588569"/>
              <a:gd name="connsiteX91" fmla="*/ 2201779 w 2669615"/>
              <a:gd name="connsiteY91" fmla="*/ 148699 h 588569"/>
              <a:gd name="connsiteX92" fmla="*/ 2250084 w 2669615"/>
              <a:gd name="connsiteY92" fmla="*/ 137404 h 588569"/>
              <a:gd name="connsiteX93" fmla="*/ 1620260 w 2669615"/>
              <a:gd name="connsiteY93" fmla="*/ 137404 h 588569"/>
              <a:gd name="connsiteX94" fmla="*/ 1701387 w 2669615"/>
              <a:gd name="connsiteY94" fmla="*/ 160255 h 588569"/>
              <a:gd name="connsiteX95" fmla="*/ 1744663 w 2669615"/>
              <a:gd name="connsiteY95" fmla="*/ 225171 h 588569"/>
              <a:gd name="connsiteX96" fmla="*/ 1684447 w 2669615"/>
              <a:gd name="connsiteY96" fmla="*/ 225171 h 588569"/>
              <a:gd name="connsiteX97" fmla="*/ 1660890 w 2669615"/>
              <a:gd name="connsiteY97" fmla="*/ 194790 h 588569"/>
              <a:gd name="connsiteX98" fmla="*/ 1620260 w 2669615"/>
              <a:gd name="connsiteY98" fmla="*/ 183754 h 588569"/>
              <a:gd name="connsiteX99" fmla="*/ 1565602 w 2669615"/>
              <a:gd name="connsiteY99" fmla="*/ 207773 h 588569"/>
              <a:gd name="connsiteX100" fmla="*/ 1545221 w 2669615"/>
              <a:gd name="connsiteY100" fmla="*/ 274377 h 588569"/>
              <a:gd name="connsiteX101" fmla="*/ 1565602 w 2669615"/>
              <a:gd name="connsiteY101" fmla="*/ 341240 h 588569"/>
              <a:gd name="connsiteX102" fmla="*/ 1620260 w 2669615"/>
              <a:gd name="connsiteY102" fmla="*/ 365259 h 588569"/>
              <a:gd name="connsiteX103" fmla="*/ 1684447 w 2669615"/>
              <a:gd name="connsiteY103" fmla="*/ 323323 h 588569"/>
              <a:gd name="connsiteX104" fmla="*/ 1744663 w 2669615"/>
              <a:gd name="connsiteY104" fmla="*/ 323323 h 588569"/>
              <a:gd name="connsiteX105" fmla="*/ 1700593 w 2669615"/>
              <a:gd name="connsiteY105" fmla="*/ 387590 h 588569"/>
              <a:gd name="connsiteX106" fmla="*/ 1620260 w 2669615"/>
              <a:gd name="connsiteY106" fmla="*/ 411349 h 588569"/>
              <a:gd name="connsiteX107" fmla="*/ 1551573 w 2669615"/>
              <a:gd name="connsiteY107" fmla="*/ 394341 h 588569"/>
              <a:gd name="connsiteX108" fmla="*/ 1504724 w 2669615"/>
              <a:gd name="connsiteY108" fmla="*/ 346174 h 588569"/>
              <a:gd name="connsiteX109" fmla="*/ 1487783 w 2669615"/>
              <a:gd name="connsiteY109" fmla="*/ 274377 h 588569"/>
              <a:gd name="connsiteX110" fmla="*/ 1504724 w 2669615"/>
              <a:gd name="connsiteY110" fmla="*/ 202061 h 588569"/>
              <a:gd name="connsiteX111" fmla="*/ 1551573 w 2669615"/>
              <a:gd name="connsiteY111" fmla="*/ 154153 h 588569"/>
              <a:gd name="connsiteX112" fmla="*/ 1620260 w 2669615"/>
              <a:gd name="connsiteY112" fmla="*/ 137404 h 588569"/>
              <a:gd name="connsiteX113" fmla="*/ 1323146 w 2669615"/>
              <a:gd name="connsiteY113" fmla="*/ 137400 h 588569"/>
              <a:gd name="connsiteX114" fmla="*/ 1393289 w 2669615"/>
              <a:gd name="connsiteY114" fmla="*/ 154152 h 588569"/>
              <a:gd name="connsiteX115" fmla="*/ 1443051 w 2669615"/>
              <a:gd name="connsiteY115" fmla="*/ 202320 h 588569"/>
              <a:gd name="connsiteX116" fmla="*/ 1461182 w 2669615"/>
              <a:gd name="connsiteY116" fmla="*/ 273987 h 588569"/>
              <a:gd name="connsiteX117" fmla="*/ 1442521 w 2669615"/>
              <a:gd name="connsiteY117" fmla="*/ 345654 h 588569"/>
              <a:gd name="connsiteX118" fmla="*/ 1391833 w 2669615"/>
              <a:gd name="connsiteY118" fmla="*/ 393951 h 588569"/>
              <a:gd name="connsiteX119" fmla="*/ 1320897 w 2669615"/>
              <a:gd name="connsiteY119" fmla="*/ 410959 h 588569"/>
              <a:gd name="connsiteX120" fmla="*/ 1251549 w 2669615"/>
              <a:gd name="connsiteY120" fmla="*/ 393951 h 588569"/>
              <a:gd name="connsiteX121" fmla="*/ 1202978 w 2669615"/>
              <a:gd name="connsiteY121" fmla="*/ 345784 h 588569"/>
              <a:gd name="connsiteX122" fmla="*/ 1185377 w 2669615"/>
              <a:gd name="connsiteY122" fmla="*/ 273987 h 588569"/>
              <a:gd name="connsiteX123" fmla="*/ 1203508 w 2669615"/>
              <a:gd name="connsiteY123" fmla="*/ 202320 h 588569"/>
              <a:gd name="connsiteX124" fmla="*/ 1253004 w 2669615"/>
              <a:gd name="connsiteY124" fmla="*/ 154152 h 588569"/>
              <a:gd name="connsiteX125" fmla="*/ 1323146 w 2669615"/>
              <a:gd name="connsiteY125" fmla="*/ 137400 h 588569"/>
              <a:gd name="connsiteX126" fmla="*/ 982626 w 2669615"/>
              <a:gd name="connsiteY126" fmla="*/ 98065 h 588569"/>
              <a:gd name="connsiteX127" fmla="*/ 1038475 w 2669615"/>
              <a:gd name="connsiteY127" fmla="*/ 98065 h 588569"/>
              <a:gd name="connsiteX128" fmla="*/ 1038475 w 2669615"/>
              <a:gd name="connsiteY128" fmla="*/ 362402 h 588569"/>
              <a:gd name="connsiteX129" fmla="*/ 1179819 w 2669615"/>
              <a:gd name="connsiteY129" fmla="*/ 362402 h 588569"/>
              <a:gd name="connsiteX130" fmla="*/ 1179819 w 2669615"/>
              <a:gd name="connsiteY130" fmla="*/ 406675 h 588569"/>
              <a:gd name="connsiteX131" fmla="*/ 982626 w 2669615"/>
              <a:gd name="connsiteY131" fmla="*/ 406675 h 588569"/>
              <a:gd name="connsiteX132" fmla="*/ 639325 w 2669615"/>
              <a:gd name="connsiteY132" fmla="*/ 52754 h 588569"/>
              <a:gd name="connsiteX133" fmla="*/ 642369 w 2669615"/>
              <a:gd name="connsiteY133" fmla="*/ 54312 h 588569"/>
              <a:gd name="connsiteX134" fmla="*/ 844855 w 2669615"/>
              <a:gd name="connsiteY134" fmla="*/ 339941 h 588569"/>
              <a:gd name="connsiteX135" fmla="*/ 843893 w 2669615"/>
              <a:gd name="connsiteY135" fmla="*/ 344808 h 588569"/>
              <a:gd name="connsiteX136" fmla="*/ 842208 w 2669615"/>
              <a:gd name="connsiteY136" fmla="*/ 345394 h 588569"/>
              <a:gd name="connsiteX137" fmla="*/ 269026 w 2669615"/>
              <a:gd name="connsiteY137" fmla="*/ 421995 h 588569"/>
              <a:gd name="connsiteX138" fmla="*/ 268762 w 2669615"/>
              <a:gd name="connsiteY138" fmla="*/ 421995 h 588569"/>
              <a:gd name="connsiteX139" fmla="*/ 265321 w 2669615"/>
              <a:gd name="connsiteY139" fmla="*/ 419788 h 588569"/>
              <a:gd name="connsiteX140" fmla="*/ 266115 w 2669615"/>
              <a:gd name="connsiteY140" fmla="*/ 415893 h 588569"/>
              <a:gd name="connsiteX141" fmla="*/ 636678 w 2669615"/>
              <a:gd name="connsiteY141" fmla="*/ 53793 h 588569"/>
              <a:gd name="connsiteX142" fmla="*/ 639325 w 2669615"/>
              <a:gd name="connsiteY142" fmla="*/ 52754 h 588569"/>
              <a:gd name="connsiteX143" fmla="*/ 620929 w 2669615"/>
              <a:gd name="connsiteY143" fmla="*/ 38992 h 588569"/>
              <a:gd name="connsiteX144" fmla="*/ 622650 w 2669615"/>
              <a:gd name="connsiteY144" fmla="*/ 38992 h 588569"/>
              <a:gd name="connsiteX145" fmla="*/ 626091 w 2669615"/>
              <a:gd name="connsiteY145" fmla="*/ 41199 h 588569"/>
              <a:gd name="connsiteX146" fmla="*/ 625297 w 2669615"/>
              <a:gd name="connsiteY146" fmla="*/ 45094 h 588569"/>
              <a:gd name="connsiteX147" fmla="*/ 258439 w 2669615"/>
              <a:gd name="connsiteY147" fmla="*/ 402521 h 588569"/>
              <a:gd name="connsiteX148" fmla="*/ 255792 w 2669615"/>
              <a:gd name="connsiteY148" fmla="*/ 403170 h 588569"/>
              <a:gd name="connsiteX149" fmla="*/ 252616 w 2669615"/>
              <a:gd name="connsiteY149" fmla="*/ 401482 h 588569"/>
              <a:gd name="connsiteX150" fmla="*/ 165269 w 2669615"/>
              <a:gd name="connsiteY150" fmla="*/ 263861 h 588569"/>
              <a:gd name="connsiteX151" fmla="*/ 165269 w 2669615"/>
              <a:gd name="connsiteY151" fmla="*/ 261134 h 588569"/>
              <a:gd name="connsiteX152" fmla="*/ 167122 w 2669615"/>
              <a:gd name="connsiteY152" fmla="*/ 258927 h 588569"/>
              <a:gd name="connsiteX153" fmla="*/ 2319022 w 2669615"/>
              <a:gd name="connsiteY153" fmla="*/ 36393 h 588569"/>
              <a:gd name="connsiteX154" fmla="*/ 2320227 w 2669615"/>
              <a:gd name="connsiteY154" fmla="*/ 36395 h 588569"/>
              <a:gd name="connsiteX155" fmla="*/ 2355430 w 2669615"/>
              <a:gd name="connsiteY155" fmla="*/ 70664 h 588569"/>
              <a:gd name="connsiteX156" fmla="*/ 2355430 w 2669615"/>
              <a:gd name="connsiteY156" fmla="*/ 71450 h 588569"/>
              <a:gd name="connsiteX157" fmla="*/ 2345240 w 2669615"/>
              <a:gd name="connsiteY157" fmla="*/ 96507 h 588569"/>
              <a:gd name="connsiteX158" fmla="*/ 2320227 w 2669615"/>
              <a:gd name="connsiteY158" fmla="*/ 106634 h 588569"/>
              <a:gd name="connsiteX159" fmla="*/ 2294685 w 2669615"/>
              <a:gd name="connsiteY159" fmla="*/ 96507 h 588569"/>
              <a:gd name="connsiteX160" fmla="*/ 2284362 w 2669615"/>
              <a:gd name="connsiteY160" fmla="*/ 71450 h 588569"/>
              <a:gd name="connsiteX161" fmla="*/ 2319022 w 2669615"/>
              <a:gd name="connsiteY161" fmla="*/ 36393 h 588569"/>
              <a:gd name="connsiteX162" fmla="*/ 4206 w 2669615"/>
              <a:gd name="connsiteY162" fmla="*/ 42 h 588569"/>
              <a:gd name="connsiteX163" fmla="*/ 602136 w 2669615"/>
              <a:gd name="connsiteY163" fmla="*/ 24580 h 588569"/>
              <a:gd name="connsiteX164" fmla="*/ 605710 w 2669615"/>
              <a:gd name="connsiteY164" fmla="*/ 27437 h 588569"/>
              <a:gd name="connsiteX165" fmla="*/ 603724 w 2669615"/>
              <a:gd name="connsiteY165" fmla="*/ 31331 h 588569"/>
              <a:gd name="connsiteX166" fmla="*/ 157725 w 2669615"/>
              <a:gd name="connsiteY166" fmla="*/ 245683 h 588569"/>
              <a:gd name="connsiteX167" fmla="*/ 156004 w 2669615"/>
              <a:gd name="connsiteY167" fmla="*/ 246722 h 588569"/>
              <a:gd name="connsiteX168" fmla="*/ 152828 w 2669615"/>
              <a:gd name="connsiteY168" fmla="*/ 245034 h 588569"/>
              <a:gd name="connsiteX169" fmla="*/ 500 w 2669615"/>
              <a:gd name="connsiteY169" fmla="*/ 5365 h 588569"/>
              <a:gd name="connsiteX170" fmla="*/ 500 w 2669615"/>
              <a:gd name="connsiteY170" fmla="*/ 1860 h 588569"/>
              <a:gd name="connsiteX171" fmla="*/ 4206 w 2669615"/>
              <a:gd name="connsiteY171" fmla="*/ 42 h 58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2669615" h="588569">
                <a:moveTo>
                  <a:pt x="847502" y="359287"/>
                </a:moveTo>
                <a:cubicBezTo>
                  <a:pt x="849236" y="359234"/>
                  <a:pt x="850775" y="360366"/>
                  <a:pt x="851208" y="362013"/>
                </a:cubicBezTo>
                <a:cubicBezTo>
                  <a:pt x="851744" y="363660"/>
                  <a:pt x="850870" y="365429"/>
                  <a:pt x="849223" y="366038"/>
                </a:cubicBezTo>
                <a:lnTo>
                  <a:pt x="376622" y="588180"/>
                </a:lnTo>
                <a:cubicBezTo>
                  <a:pt x="376085" y="588430"/>
                  <a:pt x="375497" y="588564"/>
                  <a:pt x="374902" y="588569"/>
                </a:cubicBezTo>
                <a:cubicBezTo>
                  <a:pt x="373622" y="588562"/>
                  <a:pt x="372431" y="587928"/>
                  <a:pt x="371725" y="586882"/>
                </a:cubicBezTo>
                <a:lnTo>
                  <a:pt x="278423" y="440042"/>
                </a:lnTo>
                <a:cubicBezTo>
                  <a:pt x="277387" y="438310"/>
                  <a:pt x="277977" y="436083"/>
                  <a:pt x="279742" y="435067"/>
                </a:cubicBezTo>
                <a:cubicBezTo>
                  <a:pt x="280190" y="434809"/>
                  <a:pt x="280687" y="434646"/>
                  <a:pt x="281202" y="434589"/>
                </a:cubicBezTo>
                <a:close/>
                <a:moveTo>
                  <a:pt x="2541823" y="185624"/>
                </a:moveTo>
                <a:cubicBezTo>
                  <a:pt x="2511126" y="181800"/>
                  <a:pt x="2479659" y="195877"/>
                  <a:pt x="2463132" y="223774"/>
                </a:cubicBezTo>
                <a:cubicBezTo>
                  <a:pt x="2462775" y="224365"/>
                  <a:pt x="2462430" y="224960"/>
                  <a:pt x="2462100" y="225559"/>
                </a:cubicBezTo>
                <a:cubicBezTo>
                  <a:pt x="2454119" y="240102"/>
                  <a:pt x="2450149" y="256437"/>
                  <a:pt x="2450586" y="272948"/>
                </a:cubicBezTo>
                <a:cubicBezTo>
                  <a:pt x="2450215" y="289700"/>
                  <a:pt x="2454185" y="306269"/>
                  <a:pt x="2462100" y="321116"/>
                </a:cubicBezTo>
                <a:cubicBezTo>
                  <a:pt x="2469074" y="334157"/>
                  <a:pt x="2479622" y="345037"/>
                  <a:pt x="2492539" y="352535"/>
                </a:cubicBezTo>
                <a:cubicBezTo>
                  <a:pt x="2504529" y="359618"/>
                  <a:pt x="2518253" y="363386"/>
                  <a:pt x="2532242" y="363441"/>
                </a:cubicBezTo>
                <a:cubicBezTo>
                  <a:pt x="2546204" y="363377"/>
                  <a:pt x="2559889" y="359705"/>
                  <a:pt x="2571945" y="352794"/>
                </a:cubicBezTo>
                <a:cubicBezTo>
                  <a:pt x="2584677" y="345356"/>
                  <a:pt x="2595066" y="334621"/>
                  <a:pt x="2601987" y="321765"/>
                </a:cubicBezTo>
                <a:cubicBezTo>
                  <a:pt x="2609928" y="307065"/>
                  <a:pt x="2613885" y="290615"/>
                  <a:pt x="2613501" y="273987"/>
                </a:cubicBezTo>
                <a:cubicBezTo>
                  <a:pt x="2614004" y="257419"/>
                  <a:pt x="2610126" y="241006"/>
                  <a:pt x="2602252" y="226338"/>
                </a:cubicBezTo>
                <a:lnTo>
                  <a:pt x="2601723" y="226338"/>
                </a:lnTo>
                <a:cubicBezTo>
                  <a:pt x="2594761" y="213586"/>
                  <a:pt x="2584372" y="202945"/>
                  <a:pt x="2571681" y="195568"/>
                </a:cubicBezTo>
                <a:cubicBezTo>
                  <a:pt x="2562202" y="190164"/>
                  <a:pt x="2552055" y="186899"/>
                  <a:pt x="2541823" y="185624"/>
                </a:cubicBezTo>
                <a:close/>
                <a:moveTo>
                  <a:pt x="1911813" y="184923"/>
                </a:moveTo>
                <a:cubicBezTo>
                  <a:pt x="1897890" y="184955"/>
                  <a:pt x="1884206" y="188535"/>
                  <a:pt x="1872110" y="195310"/>
                </a:cubicBezTo>
                <a:cubicBezTo>
                  <a:pt x="1859405" y="202468"/>
                  <a:pt x="1848950" y="212938"/>
                  <a:pt x="1841935" y="225560"/>
                </a:cubicBezTo>
                <a:cubicBezTo>
                  <a:pt x="1833677" y="239939"/>
                  <a:pt x="1829389" y="256185"/>
                  <a:pt x="1829495" y="272689"/>
                </a:cubicBezTo>
                <a:cubicBezTo>
                  <a:pt x="1829124" y="289441"/>
                  <a:pt x="1833095" y="306010"/>
                  <a:pt x="1841009" y="320857"/>
                </a:cubicBezTo>
                <a:cubicBezTo>
                  <a:pt x="1847983" y="333898"/>
                  <a:pt x="1858531" y="344778"/>
                  <a:pt x="1871448" y="352276"/>
                </a:cubicBezTo>
                <a:cubicBezTo>
                  <a:pt x="1883438" y="359360"/>
                  <a:pt x="1897163" y="363127"/>
                  <a:pt x="1911151" y="363182"/>
                </a:cubicBezTo>
                <a:cubicBezTo>
                  <a:pt x="1940651" y="363173"/>
                  <a:pt x="1967715" y="347124"/>
                  <a:pt x="1981426" y="321506"/>
                </a:cubicBezTo>
                <a:cubicBezTo>
                  <a:pt x="1989367" y="306806"/>
                  <a:pt x="1993324" y="290357"/>
                  <a:pt x="1992940" y="273728"/>
                </a:cubicBezTo>
                <a:cubicBezTo>
                  <a:pt x="1993390" y="257247"/>
                  <a:pt x="1989512" y="240928"/>
                  <a:pt x="1981691" y="226339"/>
                </a:cubicBezTo>
                <a:cubicBezTo>
                  <a:pt x="1974716" y="213550"/>
                  <a:pt x="1964274" y="202901"/>
                  <a:pt x="1951516" y="195569"/>
                </a:cubicBezTo>
                <a:cubicBezTo>
                  <a:pt x="1939460" y="188658"/>
                  <a:pt x="1925775" y="184987"/>
                  <a:pt x="1911813" y="184923"/>
                </a:cubicBezTo>
                <a:close/>
                <a:moveTo>
                  <a:pt x="1322617" y="184663"/>
                </a:moveTo>
                <a:cubicBezTo>
                  <a:pt x="1308707" y="184568"/>
                  <a:pt x="1295016" y="188060"/>
                  <a:pt x="1282914" y="194789"/>
                </a:cubicBezTo>
                <a:cubicBezTo>
                  <a:pt x="1270368" y="201803"/>
                  <a:pt x="1260197" y="212276"/>
                  <a:pt x="1253666" y="224910"/>
                </a:cubicBezTo>
                <a:cubicBezTo>
                  <a:pt x="1246099" y="240085"/>
                  <a:pt x="1242420" y="256841"/>
                  <a:pt x="1242946" y="273727"/>
                </a:cubicBezTo>
                <a:cubicBezTo>
                  <a:pt x="1241385" y="297745"/>
                  <a:pt x="1249352" y="321425"/>
                  <a:pt x="1265180" y="339811"/>
                </a:cubicBezTo>
                <a:cubicBezTo>
                  <a:pt x="1279357" y="355138"/>
                  <a:pt x="1299538" y="363785"/>
                  <a:pt x="1320632" y="363570"/>
                </a:cubicBezTo>
                <a:cubicBezTo>
                  <a:pt x="1334806" y="363600"/>
                  <a:pt x="1348742" y="360069"/>
                  <a:pt x="1361130" y="353314"/>
                </a:cubicBezTo>
                <a:cubicBezTo>
                  <a:pt x="1374060" y="346196"/>
                  <a:pt x="1384687" y="335672"/>
                  <a:pt x="1391833" y="322933"/>
                </a:cubicBezTo>
                <a:cubicBezTo>
                  <a:pt x="1399986" y="307891"/>
                  <a:pt x="1403956" y="291010"/>
                  <a:pt x="1403347" y="273987"/>
                </a:cubicBezTo>
                <a:cubicBezTo>
                  <a:pt x="1403943" y="257036"/>
                  <a:pt x="1400065" y="240224"/>
                  <a:pt x="1392098" y="225170"/>
                </a:cubicBezTo>
                <a:cubicBezTo>
                  <a:pt x="1385362" y="212443"/>
                  <a:pt x="1375026" y="201895"/>
                  <a:pt x="1362321" y="194789"/>
                </a:cubicBezTo>
                <a:cubicBezTo>
                  <a:pt x="1350185" y="188149"/>
                  <a:pt x="1336514" y="184663"/>
                  <a:pt x="1322617" y="184663"/>
                </a:cubicBezTo>
                <a:close/>
                <a:moveTo>
                  <a:pt x="2291773" y="141689"/>
                </a:moveTo>
                <a:lnTo>
                  <a:pt x="2347622" y="141689"/>
                </a:lnTo>
                <a:lnTo>
                  <a:pt x="2347622" y="406675"/>
                </a:lnTo>
                <a:lnTo>
                  <a:pt x="2291773" y="406675"/>
                </a:lnTo>
                <a:close/>
                <a:moveTo>
                  <a:pt x="1899637" y="137405"/>
                </a:moveTo>
                <a:cubicBezTo>
                  <a:pt x="1918907" y="136955"/>
                  <a:pt x="1937991" y="141146"/>
                  <a:pt x="1955222" y="149609"/>
                </a:cubicBezTo>
                <a:cubicBezTo>
                  <a:pt x="1970005" y="156926"/>
                  <a:pt x="1982974" y="167343"/>
                  <a:pt x="1993205" y="180119"/>
                </a:cubicBezTo>
                <a:lnTo>
                  <a:pt x="1993205" y="141170"/>
                </a:lnTo>
                <a:lnTo>
                  <a:pt x="2049583" y="141170"/>
                </a:lnTo>
                <a:lnTo>
                  <a:pt x="2049583" y="406675"/>
                </a:lnTo>
                <a:lnTo>
                  <a:pt x="1993205" y="406675"/>
                </a:lnTo>
                <a:lnTo>
                  <a:pt x="1993205" y="367726"/>
                </a:lnTo>
                <a:cubicBezTo>
                  <a:pt x="1982935" y="380914"/>
                  <a:pt x="1969714" y="391617"/>
                  <a:pt x="1954560" y="399015"/>
                </a:cubicBezTo>
                <a:cubicBezTo>
                  <a:pt x="1937249" y="407720"/>
                  <a:pt x="1918033" y="412175"/>
                  <a:pt x="1898579" y="411998"/>
                </a:cubicBezTo>
                <a:cubicBezTo>
                  <a:pt x="1876093" y="412166"/>
                  <a:pt x="1854032" y="406090"/>
                  <a:pt x="1834921" y="394471"/>
                </a:cubicBezTo>
                <a:cubicBezTo>
                  <a:pt x="1815361" y="382493"/>
                  <a:pt x="1799493" y="365530"/>
                  <a:pt x="1788998" y="345395"/>
                </a:cubicBezTo>
                <a:cubicBezTo>
                  <a:pt x="1777497" y="323309"/>
                  <a:pt x="1771727" y="298783"/>
                  <a:pt x="1772190" y="273987"/>
                </a:cubicBezTo>
                <a:cubicBezTo>
                  <a:pt x="1771489" y="249086"/>
                  <a:pt x="1777272" y="224420"/>
                  <a:pt x="1788998" y="202320"/>
                </a:cubicBezTo>
                <a:cubicBezTo>
                  <a:pt x="1799665" y="182528"/>
                  <a:pt x="1815639" y="165964"/>
                  <a:pt x="1835186" y="154413"/>
                </a:cubicBezTo>
                <a:cubicBezTo>
                  <a:pt x="1854680" y="143077"/>
                  <a:pt x="1876980" y="137196"/>
                  <a:pt x="1899637" y="137405"/>
                </a:cubicBezTo>
                <a:close/>
                <a:moveTo>
                  <a:pt x="2519669" y="137404"/>
                </a:moveTo>
                <a:cubicBezTo>
                  <a:pt x="2538939" y="136939"/>
                  <a:pt x="2558023" y="141130"/>
                  <a:pt x="2575254" y="149608"/>
                </a:cubicBezTo>
                <a:cubicBezTo>
                  <a:pt x="2590037" y="156925"/>
                  <a:pt x="2603006" y="167342"/>
                  <a:pt x="2613237" y="180118"/>
                </a:cubicBezTo>
                <a:lnTo>
                  <a:pt x="2613237" y="141169"/>
                </a:lnTo>
                <a:lnTo>
                  <a:pt x="2669615" y="141169"/>
                </a:lnTo>
                <a:lnTo>
                  <a:pt x="2669615" y="406675"/>
                </a:lnTo>
                <a:lnTo>
                  <a:pt x="2613237" y="406675"/>
                </a:lnTo>
                <a:lnTo>
                  <a:pt x="2613237" y="367725"/>
                </a:lnTo>
                <a:cubicBezTo>
                  <a:pt x="2602967" y="380913"/>
                  <a:pt x="2589746" y="391617"/>
                  <a:pt x="2574592" y="399014"/>
                </a:cubicBezTo>
                <a:cubicBezTo>
                  <a:pt x="2536557" y="417099"/>
                  <a:pt x="2491784" y="415195"/>
                  <a:pt x="2455482" y="393951"/>
                </a:cubicBezTo>
                <a:cubicBezTo>
                  <a:pt x="2435671" y="381938"/>
                  <a:pt x="2419630" y="364770"/>
                  <a:pt x="2409162" y="344355"/>
                </a:cubicBezTo>
                <a:cubicBezTo>
                  <a:pt x="2397622" y="322281"/>
                  <a:pt x="2391799" y="297755"/>
                  <a:pt x="2392222" y="272948"/>
                </a:cubicBezTo>
                <a:cubicBezTo>
                  <a:pt x="2391746" y="248385"/>
                  <a:pt x="2397582" y="224100"/>
                  <a:pt x="2409162" y="202320"/>
                </a:cubicBezTo>
                <a:cubicBezTo>
                  <a:pt x="2430549" y="161947"/>
                  <a:pt x="2473296" y="136838"/>
                  <a:pt x="2519669" y="137404"/>
                </a:cubicBezTo>
                <a:close/>
                <a:moveTo>
                  <a:pt x="2250084" y="137404"/>
                </a:moveTo>
                <a:lnTo>
                  <a:pt x="2250084" y="194789"/>
                </a:lnTo>
                <a:lnTo>
                  <a:pt x="2235924" y="194789"/>
                </a:lnTo>
                <a:cubicBezTo>
                  <a:pt x="2217766" y="193478"/>
                  <a:pt x="2199847" y="199373"/>
                  <a:pt x="2186162" y="211148"/>
                </a:cubicBezTo>
                <a:cubicBezTo>
                  <a:pt x="2174913" y="222054"/>
                  <a:pt x="2169222" y="240880"/>
                  <a:pt x="2169222" y="267885"/>
                </a:cubicBezTo>
                <a:lnTo>
                  <a:pt x="2169222" y="406675"/>
                </a:lnTo>
                <a:lnTo>
                  <a:pt x="2113373" y="406675"/>
                </a:lnTo>
                <a:lnTo>
                  <a:pt x="2113373" y="141688"/>
                </a:lnTo>
                <a:lnTo>
                  <a:pt x="2169222" y="141688"/>
                </a:lnTo>
                <a:lnTo>
                  <a:pt x="2169222" y="180638"/>
                </a:lnTo>
                <a:cubicBezTo>
                  <a:pt x="2177017" y="167369"/>
                  <a:pt x="2188253" y="156353"/>
                  <a:pt x="2201779" y="148699"/>
                </a:cubicBezTo>
                <a:cubicBezTo>
                  <a:pt x="2216601" y="140869"/>
                  <a:pt x="2233250" y="136975"/>
                  <a:pt x="2250084" y="137404"/>
                </a:cubicBezTo>
                <a:close/>
                <a:moveTo>
                  <a:pt x="1620260" y="137404"/>
                </a:moveTo>
                <a:cubicBezTo>
                  <a:pt x="1649098" y="136272"/>
                  <a:pt x="1677552" y="144284"/>
                  <a:pt x="1701387" y="160255"/>
                </a:cubicBezTo>
                <a:cubicBezTo>
                  <a:pt x="1723237" y="176149"/>
                  <a:pt x="1738576" y="199168"/>
                  <a:pt x="1744663" y="225171"/>
                </a:cubicBezTo>
                <a:lnTo>
                  <a:pt x="1684447" y="225171"/>
                </a:lnTo>
                <a:cubicBezTo>
                  <a:pt x="1679974" y="212904"/>
                  <a:pt x="1671742" y="202294"/>
                  <a:pt x="1660890" y="194790"/>
                </a:cubicBezTo>
                <a:cubicBezTo>
                  <a:pt x="1648820" y="187127"/>
                  <a:pt x="1634632" y="183275"/>
                  <a:pt x="1620260" y="183754"/>
                </a:cubicBezTo>
                <a:cubicBezTo>
                  <a:pt x="1599217" y="182938"/>
                  <a:pt x="1578995" y="191825"/>
                  <a:pt x="1565602" y="207773"/>
                </a:cubicBezTo>
                <a:cubicBezTo>
                  <a:pt x="1550925" y="226877"/>
                  <a:pt x="1543699" y="250501"/>
                  <a:pt x="1545221" y="274377"/>
                </a:cubicBezTo>
                <a:cubicBezTo>
                  <a:pt x="1543765" y="298325"/>
                  <a:pt x="1550978" y="322009"/>
                  <a:pt x="1565602" y="341240"/>
                </a:cubicBezTo>
                <a:cubicBezTo>
                  <a:pt x="1578995" y="357188"/>
                  <a:pt x="1599217" y="366075"/>
                  <a:pt x="1620260" y="365259"/>
                </a:cubicBezTo>
                <a:cubicBezTo>
                  <a:pt x="1648992" y="367597"/>
                  <a:pt x="1675567" y="350227"/>
                  <a:pt x="1684447" y="323323"/>
                </a:cubicBezTo>
                <a:lnTo>
                  <a:pt x="1744663" y="323323"/>
                </a:lnTo>
                <a:cubicBezTo>
                  <a:pt x="1737768" y="349004"/>
                  <a:pt x="1722244" y="371649"/>
                  <a:pt x="1700593" y="387590"/>
                </a:cubicBezTo>
                <a:cubicBezTo>
                  <a:pt x="1677221" y="403988"/>
                  <a:pt x="1648979" y="412341"/>
                  <a:pt x="1620260" y="411349"/>
                </a:cubicBezTo>
                <a:cubicBezTo>
                  <a:pt x="1596226" y="411792"/>
                  <a:pt x="1572510" y="405919"/>
                  <a:pt x="1551573" y="394341"/>
                </a:cubicBezTo>
                <a:cubicBezTo>
                  <a:pt x="1531616" y="382977"/>
                  <a:pt x="1515364" y="366269"/>
                  <a:pt x="1504724" y="346174"/>
                </a:cubicBezTo>
                <a:cubicBezTo>
                  <a:pt x="1493077" y="323996"/>
                  <a:pt x="1487254" y="299319"/>
                  <a:pt x="1487783" y="274377"/>
                </a:cubicBezTo>
                <a:cubicBezTo>
                  <a:pt x="1487188" y="249262"/>
                  <a:pt x="1493011" y="224401"/>
                  <a:pt x="1504724" y="202061"/>
                </a:cubicBezTo>
                <a:cubicBezTo>
                  <a:pt x="1515364" y="182035"/>
                  <a:pt x="1531616" y="165413"/>
                  <a:pt x="1551573" y="154153"/>
                </a:cubicBezTo>
                <a:cubicBezTo>
                  <a:pt x="1572563" y="142717"/>
                  <a:pt x="1596253" y="136938"/>
                  <a:pt x="1620260" y="137404"/>
                </a:cubicBezTo>
                <a:close/>
                <a:moveTo>
                  <a:pt x="1323146" y="137400"/>
                </a:moveTo>
                <a:cubicBezTo>
                  <a:pt x="1347220" y="137400"/>
                  <a:pt x="1371293" y="142984"/>
                  <a:pt x="1393289" y="154152"/>
                </a:cubicBezTo>
                <a:cubicBezTo>
                  <a:pt x="1414173" y="165288"/>
                  <a:pt x="1431418" y="181985"/>
                  <a:pt x="1443051" y="202320"/>
                </a:cubicBezTo>
                <a:cubicBezTo>
                  <a:pt x="1455398" y="224237"/>
                  <a:pt x="1461645" y="248951"/>
                  <a:pt x="1461182" y="273987"/>
                </a:cubicBezTo>
                <a:cubicBezTo>
                  <a:pt x="1461658" y="299088"/>
                  <a:pt x="1455200" y="323849"/>
                  <a:pt x="1442521" y="345654"/>
                </a:cubicBezTo>
                <a:cubicBezTo>
                  <a:pt x="1430478" y="366024"/>
                  <a:pt x="1412942" y="382737"/>
                  <a:pt x="1391833" y="393951"/>
                </a:cubicBezTo>
                <a:cubicBezTo>
                  <a:pt x="1370010" y="405355"/>
                  <a:pt x="1345619" y="411204"/>
                  <a:pt x="1320897" y="410959"/>
                </a:cubicBezTo>
                <a:cubicBezTo>
                  <a:pt x="1296667" y="411295"/>
                  <a:pt x="1272766" y="405433"/>
                  <a:pt x="1251549" y="393951"/>
                </a:cubicBezTo>
                <a:cubicBezTo>
                  <a:pt x="1231088" y="382664"/>
                  <a:pt x="1214262" y="365976"/>
                  <a:pt x="1202978" y="345784"/>
                </a:cubicBezTo>
                <a:cubicBezTo>
                  <a:pt x="1190929" y="323729"/>
                  <a:pt x="1184867" y="299004"/>
                  <a:pt x="1185377" y="273987"/>
                </a:cubicBezTo>
                <a:cubicBezTo>
                  <a:pt x="1184912" y="248951"/>
                  <a:pt x="1191164" y="224237"/>
                  <a:pt x="1203508" y="202320"/>
                </a:cubicBezTo>
                <a:cubicBezTo>
                  <a:pt x="1215024" y="181991"/>
                  <a:pt x="1232189" y="165287"/>
                  <a:pt x="1253004" y="154152"/>
                </a:cubicBezTo>
                <a:cubicBezTo>
                  <a:pt x="1274999" y="142984"/>
                  <a:pt x="1299072" y="137400"/>
                  <a:pt x="1323146" y="137400"/>
                </a:cubicBezTo>
                <a:close/>
                <a:moveTo>
                  <a:pt x="982626" y="98065"/>
                </a:moveTo>
                <a:lnTo>
                  <a:pt x="1038475" y="98065"/>
                </a:lnTo>
                <a:lnTo>
                  <a:pt x="1038475" y="362402"/>
                </a:lnTo>
                <a:lnTo>
                  <a:pt x="1179819" y="362402"/>
                </a:lnTo>
                <a:lnTo>
                  <a:pt x="1179819" y="406675"/>
                </a:lnTo>
                <a:lnTo>
                  <a:pt x="982626" y="406675"/>
                </a:lnTo>
                <a:close/>
                <a:moveTo>
                  <a:pt x="639325" y="52754"/>
                </a:moveTo>
                <a:cubicBezTo>
                  <a:pt x="640539" y="52753"/>
                  <a:pt x="641675" y="53335"/>
                  <a:pt x="642369" y="54312"/>
                </a:cubicBezTo>
                <a:lnTo>
                  <a:pt x="844855" y="339941"/>
                </a:lnTo>
                <a:cubicBezTo>
                  <a:pt x="845959" y="341546"/>
                  <a:pt x="845529" y="343725"/>
                  <a:pt x="843893" y="344808"/>
                </a:cubicBezTo>
                <a:cubicBezTo>
                  <a:pt x="843390" y="345140"/>
                  <a:pt x="842812" y="345342"/>
                  <a:pt x="842208" y="345394"/>
                </a:cubicBezTo>
                <a:lnTo>
                  <a:pt x="269026" y="421995"/>
                </a:lnTo>
                <a:lnTo>
                  <a:pt x="268762" y="421995"/>
                </a:lnTo>
                <a:cubicBezTo>
                  <a:pt x="267266" y="422008"/>
                  <a:pt x="265908" y="421138"/>
                  <a:pt x="265321" y="419788"/>
                </a:cubicBezTo>
                <a:cubicBezTo>
                  <a:pt x="264696" y="418458"/>
                  <a:pt x="265018" y="416885"/>
                  <a:pt x="266115" y="415893"/>
                </a:cubicBezTo>
                <a:lnTo>
                  <a:pt x="636678" y="53793"/>
                </a:lnTo>
                <a:cubicBezTo>
                  <a:pt x="637411" y="53157"/>
                  <a:pt x="638347" y="52790"/>
                  <a:pt x="639325" y="52754"/>
                </a:cubicBezTo>
                <a:close/>
                <a:moveTo>
                  <a:pt x="620929" y="38992"/>
                </a:moveTo>
                <a:cubicBezTo>
                  <a:pt x="621495" y="38860"/>
                  <a:pt x="622085" y="38860"/>
                  <a:pt x="622650" y="38992"/>
                </a:cubicBezTo>
                <a:cubicBezTo>
                  <a:pt x="624126" y="39043"/>
                  <a:pt x="625452" y="39893"/>
                  <a:pt x="626091" y="41199"/>
                </a:cubicBezTo>
                <a:cubicBezTo>
                  <a:pt x="626636" y="42537"/>
                  <a:pt x="626325" y="44065"/>
                  <a:pt x="625297" y="45094"/>
                </a:cubicBezTo>
                <a:lnTo>
                  <a:pt x="258439" y="402521"/>
                </a:lnTo>
                <a:cubicBezTo>
                  <a:pt x="257673" y="403059"/>
                  <a:pt x="256726" y="403292"/>
                  <a:pt x="255792" y="403170"/>
                </a:cubicBezTo>
                <a:cubicBezTo>
                  <a:pt x="254507" y="403185"/>
                  <a:pt x="253304" y="402547"/>
                  <a:pt x="252616" y="401482"/>
                </a:cubicBezTo>
                <a:lnTo>
                  <a:pt x="165269" y="263861"/>
                </a:lnTo>
                <a:cubicBezTo>
                  <a:pt x="164878" y="262992"/>
                  <a:pt x="164878" y="262003"/>
                  <a:pt x="165269" y="261134"/>
                </a:cubicBezTo>
                <a:cubicBezTo>
                  <a:pt x="165486" y="260147"/>
                  <a:pt x="166177" y="259324"/>
                  <a:pt x="167122" y="258927"/>
                </a:cubicBezTo>
                <a:close/>
                <a:moveTo>
                  <a:pt x="2319022" y="36393"/>
                </a:moveTo>
                <a:cubicBezTo>
                  <a:pt x="2319419" y="36387"/>
                  <a:pt x="2319830" y="36388"/>
                  <a:pt x="2320227" y="36395"/>
                </a:cubicBezTo>
                <a:cubicBezTo>
                  <a:pt x="2339602" y="36320"/>
                  <a:pt x="2355364" y="51663"/>
                  <a:pt x="2355430" y="70664"/>
                </a:cubicBezTo>
                <a:cubicBezTo>
                  <a:pt x="2355444" y="70926"/>
                  <a:pt x="2355430" y="71188"/>
                  <a:pt x="2355430" y="71450"/>
                </a:cubicBezTo>
                <a:cubicBezTo>
                  <a:pt x="2355722" y="80826"/>
                  <a:pt x="2352029" y="89898"/>
                  <a:pt x="2345240" y="96507"/>
                </a:cubicBezTo>
                <a:cubicBezTo>
                  <a:pt x="2338689" y="103131"/>
                  <a:pt x="2329636" y="106797"/>
                  <a:pt x="2320227" y="106634"/>
                </a:cubicBezTo>
                <a:cubicBezTo>
                  <a:pt x="2310658" y="106864"/>
                  <a:pt x="2301408" y="103198"/>
                  <a:pt x="2294685" y="96507"/>
                </a:cubicBezTo>
                <a:cubicBezTo>
                  <a:pt x="2287869" y="89912"/>
                  <a:pt x="2284123" y="80842"/>
                  <a:pt x="2284362" y="71450"/>
                </a:cubicBezTo>
                <a:cubicBezTo>
                  <a:pt x="2284071" y="52379"/>
                  <a:pt x="2299581" y="36683"/>
                  <a:pt x="2319022" y="36393"/>
                </a:cubicBezTo>
                <a:close/>
                <a:moveTo>
                  <a:pt x="4206" y="42"/>
                </a:moveTo>
                <a:lnTo>
                  <a:pt x="602136" y="24580"/>
                </a:lnTo>
                <a:cubicBezTo>
                  <a:pt x="603859" y="24601"/>
                  <a:pt x="605340" y="25785"/>
                  <a:pt x="605710" y="27437"/>
                </a:cubicBezTo>
                <a:cubicBezTo>
                  <a:pt x="606166" y="29042"/>
                  <a:pt x="605307" y="30726"/>
                  <a:pt x="603724" y="31331"/>
                </a:cubicBezTo>
                <a:lnTo>
                  <a:pt x="157725" y="245683"/>
                </a:lnTo>
                <a:cubicBezTo>
                  <a:pt x="157260" y="246179"/>
                  <a:pt x="156665" y="246539"/>
                  <a:pt x="156004" y="246722"/>
                </a:cubicBezTo>
                <a:cubicBezTo>
                  <a:pt x="154719" y="246738"/>
                  <a:pt x="153516" y="246099"/>
                  <a:pt x="152828" y="245034"/>
                </a:cubicBezTo>
                <a:lnTo>
                  <a:pt x="500" y="5365"/>
                </a:lnTo>
                <a:cubicBezTo>
                  <a:pt x="-167" y="4288"/>
                  <a:pt x="-167" y="2937"/>
                  <a:pt x="500" y="1860"/>
                </a:cubicBezTo>
                <a:cubicBezTo>
                  <a:pt x="1215" y="541"/>
                  <a:pt x="2702" y="-188"/>
                  <a:pt x="4206" y="4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5CF18-CA5B-4012-A8D1-F693FC7ED62E}"/>
              </a:ext>
            </a:extLst>
          </p:cNvPr>
          <p:cNvSpPr/>
          <p:nvPr userDrawn="1"/>
        </p:nvSpPr>
        <p:spPr>
          <a:xfrm rot="771016">
            <a:off x="5674202" y="-970477"/>
            <a:ext cx="98644" cy="879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7581BE-93FC-41CF-8640-84591AE1B732}"/>
              </a:ext>
            </a:extLst>
          </p:cNvPr>
          <p:cNvSpPr/>
          <p:nvPr userDrawn="1"/>
        </p:nvSpPr>
        <p:spPr>
          <a:xfrm rot="21089803">
            <a:off x="8446651" y="-549041"/>
            <a:ext cx="102905" cy="794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EE3D6-4BAB-4D7A-B827-D00EE58340D0}"/>
              </a:ext>
            </a:extLst>
          </p:cNvPr>
          <p:cNvSpPr/>
          <p:nvPr userDrawn="1"/>
        </p:nvSpPr>
        <p:spPr>
          <a:xfrm rot="1158944">
            <a:off x="10957316" y="-113856"/>
            <a:ext cx="102905" cy="794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2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79FE9-34CA-2240-BDA4-834C79BE8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72826" y="2291381"/>
            <a:ext cx="2929919" cy="261320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194364-222D-CF44-8335-F5737B3CC0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36812" y="2291381"/>
            <a:ext cx="2929919" cy="261320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1639FAD-441E-EC41-A781-4F865BF477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75342" y="4917961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36000" bIns="108000" anchor="t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705D15-AD48-8243-B709-10B2CC8308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07054" y="4917961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36000" bIns="108000" anchor="t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D924B-4284-4DA9-A513-237641A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9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79FE9-34CA-2240-BDA4-834C79BE8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0441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D7C71B9-6C9E-5343-82EE-8870ECC72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2847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3220B79-5255-344C-85D0-E9747707B2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5253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C3FFF09-9127-1B44-949A-30EA8A3F49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87660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9BCDEB7-805D-6745-B7CF-F554D5F2F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8258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025BF6-4C8B-C44D-A60D-C523C27931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7414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5A0EF3E-39D2-8E4B-86CE-98644C6515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070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586721-DC30-0B4E-BB69-D637DC04D1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7164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1E398-2C08-4461-98CC-09D1B5D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0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entr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DFDAC-039C-A44E-87B5-7BACC681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520825"/>
            <a:ext cx="6654800" cy="39751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457200" indent="0">
              <a:lnSpc>
                <a:spcPct val="90000"/>
              </a:lnSpc>
              <a:buNone/>
              <a:defRPr/>
            </a:lvl2pPr>
            <a:lvl3pPr marL="914400" indent="0">
              <a:lnSpc>
                <a:spcPct val="90000"/>
              </a:lnSpc>
              <a:buNone/>
              <a:defRPr/>
            </a:lvl3pPr>
            <a:lvl4pPr marL="1371600" indent="0">
              <a:lnSpc>
                <a:spcPct val="90000"/>
              </a:lnSpc>
              <a:buNone/>
              <a:defRPr/>
            </a:lvl4pPr>
            <a:lvl5pPr marL="1828800" indent="0">
              <a:lnSpc>
                <a:spcPct val="90000"/>
              </a:lnSpc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7387E1-C240-430B-B092-5BE30D1C1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Poppins Semi Bold 2</a:t>
            </a:r>
            <a:r>
              <a:rPr lang="ru-RU" dirty="0"/>
              <a:t>4</a:t>
            </a:r>
            <a:r>
              <a:rPr lang="en-GB" dirty="0" err="1"/>
              <a:t>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41380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AB02C8-F928-124F-A135-980DFA81A3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3" y="1619978"/>
            <a:ext cx="10802937" cy="45807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32DA75-BDE3-4BC1-A309-25C6EFDF4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Poppins Semi Bold 26pt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9456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D3AA5B7-9E72-7944-BAA5-7A3503219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3" y="1592263"/>
            <a:ext cx="5392737" cy="460851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652F376-6F2C-0645-B0AF-32A3D86087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5867" y="1592263"/>
            <a:ext cx="5095009" cy="460851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B142FE-D3E3-4583-AD51-C8DF219F5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Poppins Semi Bold 26pt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9564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479A2E6-CB7E-9747-AB34-F83CAE0DA59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50863" y="1592263"/>
            <a:ext cx="10079037" cy="44227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DD8D33-7AEE-4F6D-88FF-CC085C05F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Poppins Semi Bold 26pt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138276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479A2E6-CB7E-9747-AB34-F83CAE0DA59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50863" y="1592263"/>
            <a:ext cx="5256212" cy="44227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D533190-374C-E449-A01E-01FD11507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300" y="1607344"/>
            <a:ext cx="5003576" cy="44076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A7D38B-C32D-4262-B810-89BC091CF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Poppins Semi Bold 26pt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198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7A4ACA7-D647-5C4D-9B80-4A86A76A25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09985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216000" rIns="36000" bIns="28800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B21A062-1874-904A-9752-4ED532723B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19356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255558-CF5B-5747-8292-2067D9C4F20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1060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E362B00F-E0C6-604B-85A8-3B07714B3E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79943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216000" rIns="36000" bIns="28800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2834F1C-7845-E24D-9F32-82ECC4F467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89314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364FBB5-89C6-6B44-84DE-E112D9B73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61018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1350DB5-C189-DE44-B8B3-94059C34E47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59272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216000" rIns="36000" bIns="28800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8567B699-89B6-BA48-9E4A-65D50792B3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68643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48F901-7098-204A-93FE-9F345A85E0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40347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7B2018-A502-4303-9EB7-32A04D96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Title Poppins Semi Bold 2</a:t>
            </a:r>
            <a:r>
              <a:rPr lang="ru-RU" dirty="0"/>
              <a:t>4</a:t>
            </a:r>
            <a:r>
              <a:rPr lang="en-GB" dirty="0" err="1"/>
              <a:t>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3734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7A4ACA7-D647-5C4D-9B80-4A86A76A25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45956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B21A062-1874-904A-9752-4ED532723B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55327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255558-CF5B-5747-8292-2067D9C4F20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27031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E362B00F-E0C6-604B-85A8-3B07714B3E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915914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2834F1C-7845-E24D-9F32-82ECC4F467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25285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364FBB5-89C6-6B44-84DE-E112D9B73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96989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1350DB5-C189-DE44-B8B3-94059C34E47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95243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8567B699-89B6-BA48-9E4A-65D50792B3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04614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48F901-7098-204A-93FE-9F345A85E0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76318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CFDCC205-CF65-4046-828C-03A3DE5A20A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83943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0658C25-7C41-EE4A-AD9A-A04E504388B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493314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9B531E1-F4E8-FC47-BCF8-37F8073AFA5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65018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DB330CD-F9DD-410F-B4D1-B85C1531E8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Title Poppins Semi Bold 2</a:t>
            </a:r>
            <a:r>
              <a:rPr lang="ru-RU" dirty="0"/>
              <a:t>4</a:t>
            </a:r>
            <a:r>
              <a:rPr lang="en-GB" dirty="0" err="1"/>
              <a:t>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71357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5256212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8AF06-6D7B-374A-9F13-FC8968B01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807"/>
          <a:stretch/>
        </p:blipFill>
        <p:spPr>
          <a:xfrm>
            <a:off x="5151787" y="-1"/>
            <a:ext cx="7040213" cy="6858000"/>
          </a:xfrm>
          <a:prstGeom prst="rect">
            <a:avLst/>
          </a:prstGeom>
          <a:noFill/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D39A126D-27DD-4347-A55E-AE833F54CA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94334" y="1222219"/>
            <a:ext cx="2256336" cy="380216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3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F378-E50C-294B-B1E4-E27F1129A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20826"/>
            <a:ext cx="5031068" cy="2190562"/>
          </a:xfrm>
        </p:spPr>
        <p:txBody>
          <a:bodyPr anchor="b"/>
          <a:lstStyle>
            <a:lvl1pPr>
              <a:lnSpc>
                <a:spcPts val="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48pt over two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B1694-4FD9-EA4F-9C9E-9C6EA6BCFB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711388"/>
            <a:ext cx="503106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3E44D-8EFE-644F-BB5F-5F28C347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7929-C482-7E4C-94B2-3BDE1612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74ED-CC08-3547-8AEF-9F9EAF1FDB1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BA9852B-3A1D-C844-BFB9-CDC125AD2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10839562" y="4962637"/>
            <a:ext cx="2149475" cy="285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162CCB-DD5D-BF4A-9B6A-B687F6529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86043" y="-329712"/>
            <a:ext cx="11151311" cy="7860065"/>
          </a:xfrm>
          <a:custGeom>
            <a:avLst/>
            <a:gdLst>
              <a:gd name="connsiteX0" fmla="*/ 10300536 w 10346653"/>
              <a:gd name="connsiteY0" fmla="*/ 4451576 h 7292897"/>
              <a:gd name="connsiteX1" fmla="*/ 10345236 w 10346653"/>
              <a:gd name="connsiteY1" fmla="*/ 4485858 h 7292897"/>
              <a:gd name="connsiteX2" fmla="*/ 10321328 w 10346653"/>
              <a:gd name="connsiteY2" fmla="*/ 4535724 h 7292897"/>
              <a:gd name="connsiteX3" fmla="*/ 4572818 w 10346653"/>
              <a:gd name="connsiteY3" fmla="*/ 7288741 h 7292897"/>
              <a:gd name="connsiteX4" fmla="*/ 4554107 w 10346653"/>
              <a:gd name="connsiteY4" fmla="*/ 7292897 h 7292897"/>
              <a:gd name="connsiteX5" fmla="*/ 4515644 w 10346653"/>
              <a:gd name="connsiteY5" fmla="*/ 7272120 h 7292897"/>
              <a:gd name="connsiteX6" fmla="*/ 3378417 w 10346653"/>
              <a:gd name="connsiteY6" fmla="*/ 5452011 h 7292897"/>
              <a:gd name="connsiteX7" fmla="*/ 3394010 w 10346653"/>
              <a:gd name="connsiteY7" fmla="*/ 5390718 h 7292897"/>
              <a:gd name="connsiteX8" fmla="*/ 3411681 w 10346653"/>
              <a:gd name="connsiteY8" fmla="*/ 5384485 h 7292897"/>
              <a:gd name="connsiteX9" fmla="*/ 7770361 w 10346653"/>
              <a:gd name="connsiteY9" fmla="*/ 653451 h 7292897"/>
              <a:gd name="connsiteX10" fmla="*/ 7807783 w 10346653"/>
              <a:gd name="connsiteY10" fmla="*/ 673190 h 7292897"/>
              <a:gd name="connsiteX11" fmla="*/ 10270390 w 10346653"/>
              <a:gd name="connsiteY11" fmla="*/ 4211595 h 7292897"/>
              <a:gd name="connsiteX12" fmla="*/ 10258956 w 10346653"/>
              <a:gd name="connsiteY12" fmla="*/ 4271850 h 7292897"/>
              <a:gd name="connsiteX13" fmla="*/ 10238166 w 10346653"/>
              <a:gd name="connsiteY13" fmla="*/ 4279122 h 7292897"/>
              <a:gd name="connsiteX14" fmla="*/ 3266149 w 10346653"/>
              <a:gd name="connsiteY14" fmla="*/ 5228653 h 7292897"/>
              <a:gd name="connsiteX15" fmla="*/ 3263030 w 10346653"/>
              <a:gd name="connsiteY15" fmla="*/ 5228653 h 7292897"/>
              <a:gd name="connsiteX16" fmla="*/ 3221450 w 10346653"/>
              <a:gd name="connsiteY16" fmla="*/ 5201643 h 7292897"/>
              <a:gd name="connsiteX17" fmla="*/ 3230806 w 10346653"/>
              <a:gd name="connsiteY17" fmla="*/ 5153855 h 7292897"/>
              <a:gd name="connsiteX18" fmla="*/ 7738136 w 10346653"/>
              <a:gd name="connsiteY18" fmla="*/ 665918 h 7292897"/>
              <a:gd name="connsiteX19" fmla="*/ 7770361 w 10346653"/>
              <a:gd name="connsiteY19" fmla="*/ 653451 h 7292897"/>
              <a:gd name="connsiteX20" fmla="*/ 7546865 w 10346653"/>
              <a:gd name="connsiteY20" fmla="*/ 483076 h 7292897"/>
              <a:gd name="connsiteX21" fmla="*/ 7567656 w 10346653"/>
              <a:gd name="connsiteY21" fmla="*/ 483076 h 7292897"/>
              <a:gd name="connsiteX22" fmla="*/ 7609236 w 10346653"/>
              <a:gd name="connsiteY22" fmla="*/ 510088 h 7292897"/>
              <a:gd name="connsiteX23" fmla="*/ 7599880 w 10346653"/>
              <a:gd name="connsiteY23" fmla="*/ 557875 h 7292897"/>
              <a:gd name="connsiteX24" fmla="*/ 3137250 w 10346653"/>
              <a:gd name="connsiteY24" fmla="*/ 4987634 h 7292897"/>
              <a:gd name="connsiteX25" fmla="*/ 3105025 w 10346653"/>
              <a:gd name="connsiteY25" fmla="*/ 4995946 h 7292897"/>
              <a:gd name="connsiteX26" fmla="*/ 3066563 w 10346653"/>
              <a:gd name="connsiteY26" fmla="*/ 4975168 h 7292897"/>
              <a:gd name="connsiteX27" fmla="*/ 2004181 w 10346653"/>
              <a:gd name="connsiteY27" fmla="*/ 3269338 h 7292897"/>
              <a:gd name="connsiteX28" fmla="*/ 2004181 w 10346653"/>
              <a:gd name="connsiteY28" fmla="*/ 3235054 h 7292897"/>
              <a:gd name="connsiteX29" fmla="*/ 2027050 w 10346653"/>
              <a:gd name="connsiteY29" fmla="*/ 3208043 h 7292897"/>
              <a:gd name="connsiteX30" fmla="*/ 44699 w 10346653"/>
              <a:gd name="connsiteY30" fmla="*/ 0 h 7292897"/>
              <a:gd name="connsiteX31" fmla="*/ 7318175 w 10346653"/>
              <a:gd name="connsiteY31" fmla="*/ 304390 h 7292897"/>
              <a:gd name="connsiteX32" fmla="*/ 7361835 w 10346653"/>
              <a:gd name="connsiteY32" fmla="*/ 339712 h 7292897"/>
              <a:gd name="connsiteX33" fmla="*/ 7337925 w 10346653"/>
              <a:gd name="connsiteY33" fmla="*/ 387500 h 7292897"/>
              <a:gd name="connsiteX34" fmla="*/ 1911665 w 10346653"/>
              <a:gd name="connsiteY34" fmla="*/ 3043902 h 7292897"/>
              <a:gd name="connsiteX35" fmla="*/ 1890875 w 10346653"/>
              <a:gd name="connsiteY35" fmla="*/ 3056368 h 7292897"/>
              <a:gd name="connsiteX36" fmla="*/ 1852412 w 10346653"/>
              <a:gd name="connsiteY36" fmla="*/ 3035591 h 7292897"/>
              <a:gd name="connsiteX37" fmla="*/ 6237 w 10346653"/>
              <a:gd name="connsiteY37" fmla="*/ 65450 h 7292897"/>
              <a:gd name="connsiteX38" fmla="*/ 6237 w 10346653"/>
              <a:gd name="connsiteY38" fmla="*/ 21817 h 7292897"/>
              <a:gd name="connsiteX39" fmla="*/ 44699 w 10346653"/>
              <a:gd name="connsiteY39" fmla="*/ 0 h 729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346653" h="7292897">
                <a:moveTo>
                  <a:pt x="10300536" y="4451576"/>
                </a:moveTo>
                <a:cubicBezTo>
                  <a:pt x="10321328" y="4450536"/>
                  <a:pt x="10340038" y="4465081"/>
                  <a:pt x="10345236" y="4485858"/>
                </a:cubicBezTo>
                <a:cubicBezTo>
                  <a:pt x="10350434" y="4506635"/>
                  <a:pt x="10341078" y="4527413"/>
                  <a:pt x="10321328" y="4535724"/>
                </a:cubicBezTo>
                <a:lnTo>
                  <a:pt x="4572818" y="7288741"/>
                </a:lnTo>
                <a:cubicBezTo>
                  <a:pt x="4567620" y="7290819"/>
                  <a:pt x="4560344" y="7292897"/>
                  <a:pt x="4554107" y="7292897"/>
                </a:cubicBezTo>
                <a:cubicBezTo>
                  <a:pt x="4538514" y="7292897"/>
                  <a:pt x="4523961" y="7285624"/>
                  <a:pt x="4515644" y="7272120"/>
                </a:cubicBezTo>
                <a:lnTo>
                  <a:pt x="3378417" y="5452011"/>
                </a:lnTo>
                <a:cubicBezTo>
                  <a:pt x="3365943" y="5430195"/>
                  <a:pt x="3373219" y="5403184"/>
                  <a:pt x="3394010" y="5390718"/>
                </a:cubicBezTo>
                <a:cubicBezTo>
                  <a:pt x="3399207" y="5387601"/>
                  <a:pt x="3405444" y="5385523"/>
                  <a:pt x="3411681" y="5384485"/>
                </a:cubicBezTo>
                <a:close/>
                <a:moveTo>
                  <a:pt x="7770361" y="653451"/>
                </a:moveTo>
                <a:cubicBezTo>
                  <a:pt x="7784914" y="653451"/>
                  <a:pt x="7799468" y="660723"/>
                  <a:pt x="7807783" y="673190"/>
                </a:cubicBezTo>
                <a:lnTo>
                  <a:pt x="10270390" y="4211595"/>
                </a:lnTo>
                <a:cubicBezTo>
                  <a:pt x="10283904" y="4231334"/>
                  <a:pt x="10278708" y="4258345"/>
                  <a:pt x="10258956" y="4271850"/>
                </a:cubicBezTo>
                <a:cubicBezTo>
                  <a:pt x="10252719" y="4276005"/>
                  <a:pt x="10245442" y="4278083"/>
                  <a:pt x="10238166" y="4279122"/>
                </a:cubicBezTo>
                <a:lnTo>
                  <a:pt x="3266149" y="5228653"/>
                </a:lnTo>
                <a:lnTo>
                  <a:pt x="3263030" y="5228653"/>
                </a:lnTo>
                <a:cubicBezTo>
                  <a:pt x="3244319" y="5228653"/>
                  <a:pt x="3228728" y="5218264"/>
                  <a:pt x="3221450" y="5201643"/>
                </a:cubicBezTo>
                <a:cubicBezTo>
                  <a:pt x="3214174" y="5185021"/>
                  <a:pt x="3217293" y="5165282"/>
                  <a:pt x="3230806" y="5153855"/>
                </a:cubicBezTo>
                <a:lnTo>
                  <a:pt x="7738136" y="665918"/>
                </a:lnTo>
                <a:cubicBezTo>
                  <a:pt x="7747492" y="657606"/>
                  <a:pt x="7758926" y="653451"/>
                  <a:pt x="7770361" y="653451"/>
                </a:cubicBezTo>
                <a:close/>
                <a:moveTo>
                  <a:pt x="7546865" y="483076"/>
                </a:moveTo>
                <a:cubicBezTo>
                  <a:pt x="7554142" y="480999"/>
                  <a:pt x="7561419" y="480999"/>
                  <a:pt x="7567656" y="483076"/>
                </a:cubicBezTo>
                <a:cubicBezTo>
                  <a:pt x="7585328" y="484115"/>
                  <a:pt x="7601960" y="494504"/>
                  <a:pt x="7609236" y="510088"/>
                </a:cubicBezTo>
                <a:cubicBezTo>
                  <a:pt x="7615473" y="526709"/>
                  <a:pt x="7612355" y="545409"/>
                  <a:pt x="7599880" y="557875"/>
                </a:cubicBezTo>
                <a:lnTo>
                  <a:pt x="3137250" y="4987634"/>
                </a:lnTo>
                <a:cubicBezTo>
                  <a:pt x="3127894" y="4993868"/>
                  <a:pt x="3116459" y="4996985"/>
                  <a:pt x="3105025" y="4995946"/>
                </a:cubicBezTo>
                <a:cubicBezTo>
                  <a:pt x="3089433" y="4995946"/>
                  <a:pt x="3074879" y="4988674"/>
                  <a:pt x="3066563" y="4975168"/>
                </a:cubicBezTo>
                <a:lnTo>
                  <a:pt x="2004181" y="3269338"/>
                </a:lnTo>
                <a:cubicBezTo>
                  <a:pt x="1998983" y="3258949"/>
                  <a:pt x="1998983" y="3246482"/>
                  <a:pt x="2004181" y="3235054"/>
                </a:cubicBezTo>
                <a:cubicBezTo>
                  <a:pt x="2007299" y="3222588"/>
                  <a:pt x="2015615" y="3212200"/>
                  <a:pt x="2027050" y="3208043"/>
                </a:cubicBezTo>
                <a:close/>
                <a:moveTo>
                  <a:pt x="44699" y="0"/>
                </a:moveTo>
                <a:lnTo>
                  <a:pt x="7318175" y="304390"/>
                </a:lnTo>
                <a:cubicBezTo>
                  <a:pt x="7338964" y="304390"/>
                  <a:pt x="7356637" y="318935"/>
                  <a:pt x="7361835" y="339712"/>
                </a:cubicBezTo>
                <a:cubicBezTo>
                  <a:pt x="7367032" y="359450"/>
                  <a:pt x="7356637" y="380228"/>
                  <a:pt x="7337925" y="387500"/>
                </a:cubicBezTo>
                <a:lnTo>
                  <a:pt x="1911665" y="3043902"/>
                </a:lnTo>
                <a:cubicBezTo>
                  <a:pt x="1906468" y="3050135"/>
                  <a:pt x="1899191" y="3054291"/>
                  <a:pt x="1890875" y="3056368"/>
                </a:cubicBezTo>
                <a:cubicBezTo>
                  <a:pt x="1875282" y="3056368"/>
                  <a:pt x="1860729" y="3049096"/>
                  <a:pt x="1852412" y="3035591"/>
                </a:cubicBezTo>
                <a:lnTo>
                  <a:pt x="6237" y="65450"/>
                </a:lnTo>
                <a:cubicBezTo>
                  <a:pt x="-2079" y="51944"/>
                  <a:pt x="-2079" y="35322"/>
                  <a:pt x="6237" y="21817"/>
                </a:cubicBezTo>
                <a:cubicBezTo>
                  <a:pt x="13513" y="8311"/>
                  <a:pt x="29106" y="0"/>
                  <a:pt x="446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5256212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8AF06-6D7B-374A-9F13-FC8968B01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807"/>
          <a:stretch/>
        </p:blipFill>
        <p:spPr>
          <a:xfrm>
            <a:off x="5151787" y="-1"/>
            <a:ext cx="7040213" cy="6858000"/>
          </a:xfrm>
          <a:prstGeom prst="rect">
            <a:avLst/>
          </a:prstGeom>
          <a:noFill/>
        </p:spPr>
      </p:pic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DA528B6-EAD3-404C-B657-2543060FC2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94334" y="1222219"/>
            <a:ext cx="2256336" cy="380216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4920220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8AA36-8642-F74D-ABA4-4AC9D740B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151" y="1520825"/>
            <a:ext cx="6031707" cy="4494213"/>
          </a:xfrm>
          <a:prstGeom prst="rect">
            <a:avLst/>
          </a:prstGeom>
        </p:spPr>
      </p:pic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44D9976-0F54-374C-86EE-A80BC11A4A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0662" y="2045493"/>
            <a:ext cx="4731549" cy="34890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4829491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8AA36-8642-F74D-ABA4-4AC9D740B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151" y="1520825"/>
            <a:ext cx="6031707" cy="4494213"/>
          </a:xfrm>
          <a:prstGeom prst="rect">
            <a:avLst/>
          </a:prstGeom>
        </p:spPr>
      </p:pic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A0E2163-DF08-824E-BD17-A54C13230E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0662" y="2045493"/>
            <a:ext cx="4731549" cy="34890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C2536A6B-C1F6-4E40-BFB0-42FDA7DB1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01" y="1371601"/>
            <a:ext cx="7126575" cy="549857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802447-56E0-4843-A5EA-28FE3F5A24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2098307"/>
            <a:ext cx="3029567" cy="380197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A34476-A25F-934E-9A9C-A227FAD58B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5747" y="1617663"/>
            <a:ext cx="6612941" cy="34448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5F1FE9-C83B-464E-8CCC-D02F334E1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Poppins Semi Bold 26pt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417682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creen compar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E5A9C9CE-2141-BE45-8218-A3A775866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26" y="1901831"/>
            <a:ext cx="3140224" cy="2770908"/>
          </a:xfrm>
          <a:prstGeom prst="rect">
            <a:avLst/>
          </a:prstGeom>
        </p:spPr>
      </p:pic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A54196CA-91FC-8C4D-9DE0-4495E424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9494" y="1901831"/>
            <a:ext cx="3140224" cy="2770908"/>
          </a:xfrm>
          <a:prstGeom prst="rect">
            <a:avLst/>
          </a:prstGeom>
        </p:spPr>
      </p:pic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40EE5FEF-D51E-C746-803E-53A27A5EEE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126" y="1906199"/>
            <a:ext cx="3140224" cy="2770908"/>
          </a:xfrm>
          <a:prstGeom prst="rect">
            <a:avLst/>
          </a:prstGeom>
        </p:spPr>
      </p:pic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30E1B61-AD7C-EF4D-904A-D2D31D073C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3826" y="5059892"/>
            <a:ext cx="3140224" cy="511789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D859F2D6-294A-7A44-96F2-147097A3502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61944" y="5059891"/>
            <a:ext cx="3140224" cy="511789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F9872909-5CF0-8C41-B024-23F38A3C33E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13576" y="5059890"/>
            <a:ext cx="3140224" cy="511789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2A6DE2-3E84-41C1-A3DC-C7B07F2F7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Title Poppins Semi Bold 2</a:t>
            </a:r>
            <a:r>
              <a:rPr lang="ru-RU" dirty="0"/>
              <a:t>4</a:t>
            </a:r>
            <a:r>
              <a:rPr lang="en-GB" dirty="0" err="1"/>
              <a:t>pt</a:t>
            </a:r>
            <a:br>
              <a:rPr lang="en-GB" dirty="0"/>
            </a:br>
            <a:r>
              <a:rPr lang="en-GB" dirty="0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334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34FB-ECF9-934D-9BF5-EDF021FDC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8059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C868-AA19-8D42-9C07-AEF683FE2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520825"/>
            <a:ext cx="4872038" cy="1989138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644EF-AC80-E044-A9EB-E1BCD654E8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2" y="3602038"/>
            <a:ext cx="4872038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688566E-056A-2640-8ABF-9F51D9791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2" y="1090015"/>
            <a:ext cx="2669615" cy="588569"/>
          </a:xfrm>
          <a:custGeom>
            <a:avLst/>
            <a:gdLst>
              <a:gd name="connsiteX0" fmla="*/ 847502 w 2669615"/>
              <a:gd name="connsiteY0" fmla="*/ 359287 h 588569"/>
              <a:gd name="connsiteX1" fmla="*/ 851208 w 2669615"/>
              <a:gd name="connsiteY1" fmla="*/ 362013 h 588569"/>
              <a:gd name="connsiteX2" fmla="*/ 849223 w 2669615"/>
              <a:gd name="connsiteY2" fmla="*/ 366038 h 588569"/>
              <a:gd name="connsiteX3" fmla="*/ 376622 w 2669615"/>
              <a:gd name="connsiteY3" fmla="*/ 588180 h 588569"/>
              <a:gd name="connsiteX4" fmla="*/ 374902 w 2669615"/>
              <a:gd name="connsiteY4" fmla="*/ 588569 h 588569"/>
              <a:gd name="connsiteX5" fmla="*/ 371725 w 2669615"/>
              <a:gd name="connsiteY5" fmla="*/ 586882 h 588569"/>
              <a:gd name="connsiteX6" fmla="*/ 278423 w 2669615"/>
              <a:gd name="connsiteY6" fmla="*/ 440042 h 588569"/>
              <a:gd name="connsiteX7" fmla="*/ 279742 w 2669615"/>
              <a:gd name="connsiteY7" fmla="*/ 435067 h 588569"/>
              <a:gd name="connsiteX8" fmla="*/ 281202 w 2669615"/>
              <a:gd name="connsiteY8" fmla="*/ 434589 h 588569"/>
              <a:gd name="connsiteX9" fmla="*/ 2541823 w 2669615"/>
              <a:gd name="connsiteY9" fmla="*/ 185624 h 588569"/>
              <a:gd name="connsiteX10" fmla="*/ 2463132 w 2669615"/>
              <a:gd name="connsiteY10" fmla="*/ 223774 h 588569"/>
              <a:gd name="connsiteX11" fmla="*/ 2462100 w 2669615"/>
              <a:gd name="connsiteY11" fmla="*/ 225559 h 588569"/>
              <a:gd name="connsiteX12" fmla="*/ 2450586 w 2669615"/>
              <a:gd name="connsiteY12" fmla="*/ 272948 h 588569"/>
              <a:gd name="connsiteX13" fmla="*/ 2462100 w 2669615"/>
              <a:gd name="connsiteY13" fmla="*/ 321116 h 588569"/>
              <a:gd name="connsiteX14" fmla="*/ 2492539 w 2669615"/>
              <a:gd name="connsiteY14" fmla="*/ 352535 h 588569"/>
              <a:gd name="connsiteX15" fmla="*/ 2532242 w 2669615"/>
              <a:gd name="connsiteY15" fmla="*/ 363441 h 588569"/>
              <a:gd name="connsiteX16" fmla="*/ 2571945 w 2669615"/>
              <a:gd name="connsiteY16" fmla="*/ 352794 h 588569"/>
              <a:gd name="connsiteX17" fmla="*/ 2601987 w 2669615"/>
              <a:gd name="connsiteY17" fmla="*/ 321765 h 588569"/>
              <a:gd name="connsiteX18" fmla="*/ 2613501 w 2669615"/>
              <a:gd name="connsiteY18" fmla="*/ 273987 h 588569"/>
              <a:gd name="connsiteX19" fmla="*/ 2602252 w 2669615"/>
              <a:gd name="connsiteY19" fmla="*/ 226338 h 588569"/>
              <a:gd name="connsiteX20" fmla="*/ 2601723 w 2669615"/>
              <a:gd name="connsiteY20" fmla="*/ 226338 h 588569"/>
              <a:gd name="connsiteX21" fmla="*/ 2571681 w 2669615"/>
              <a:gd name="connsiteY21" fmla="*/ 195568 h 588569"/>
              <a:gd name="connsiteX22" fmla="*/ 2541823 w 2669615"/>
              <a:gd name="connsiteY22" fmla="*/ 185624 h 588569"/>
              <a:gd name="connsiteX23" fmla="*/ 1911813 w 2669615"/>
              <a:gd name="connsiteY23" fmla="*/ 184923 h 588569"/>
              <a:gd name="connsiteX24" fmla="*/ 1872110 w 2669615"/>
              <a:gd name="connsiteY24" fmla="*/ 195310 h 588569"/>
              <a:gd name="connsiteX25" fmla="*/ 1841935 w 2669615"/>
              <a:gd name="connsiteY25" fmla="*/ 225560 h 588569"/>
              <a:gd name="connsiteX26" fmla="*/ 1829495 w 2669615"/>
              <a:gd name="connsiteY26" fmla="*/ 272689 h 588569"/>
              <a:gd name="connsiteX27" fmla="*/ 1841009 w 2669615"/>
              <a:gd name="connsiteY27" fmla="*/ 320857 h 588569"/>
              <a:gd name="connsiteX28" fmla="*/ 1871448 w 2669615"/>
              <a:gd name="connsiteY28" fmla="*/ 352276 h 588569"/>
              <a:gd name="connsiteX29" fmla="*/ 1911151 w 2669615"/>
              <a:gd name="connsiteY29" fmla="*/ 363182 h 588569"/>
              <a:gd name="connsiteX30" fmla="*/ 1981426 w 2669615"/>
              <a:gd name="connsiteY30" fmla="*/ 321506 h 588569"/>
              <a:gd name="connsiteX31" fmla="*/ 1992940 w 2669615"/>
              <a:gd name="connsiteY31" fmla="*/ 273728 h 588569"/>
              <a:gd name="connsiteX32" fmla="*/ 1981691 w 2669615"/>
              <a:gd name="connsiteY32" fmla="*/ 226339 h 588569"/>
              <a:gd name="connsiteX33" fmla="*/ 1951516 w 2669615"/>
              <a:gd name="connsiteY33" fmla="*/ 195569 h 588569"/>
              <a:gd name="connsiteX34" fmla="*/ 1911813 w 2669615"/>
              <a:gd name="connsiteY34" fmla="*/ 184923 h 588569"/>
              <a:gd name="connsiteX35" fmla="*/ 1322617 w 2669615"/>
              <a:gd name="connsiteY35" fmla="*/ 184663 h 588569"/>
              <a:gd name="connsiteX36" fmla="*/ 1282914 w 2669615"/>
              <a:gd name="connsiteY36" fmla="*/ 194789 h 588569"/>
              <a:gd name="connsiteX37" fmla="*/ 1253666 w 2669615"/>
              <a:gd name="connsiteY37" fmla="*/ 224910 h 588569"/>
              <a:gd name="connsiteX38" fmla="*/ 1242946 w 2669615"/>
              <a:gd name="connsiteY38" fmla="*/ 273727 h 588569"/>
              <a:gd name="connsiteX39" fmla="*/ 1265180 w 2669615"/>
              <a:gd name="connsiteY39" fmla="*/ 339811 h 588569"/>
              <a:gd name="connsiteX40" fmla="*/ 1320632 w 2669615"/>
              <a:gd name="connsiteY40" fmla="*/ 363570 h 588569"/>
              <a:gd name="connsiteX41" fmla="*/ 1361130 w 2669615"/>
              <a:gd name="connsiteY41" fmla="*/ 353314 h 588569"/>
              <a:gd name="connsiteX42" fmla="*/ 1391833 w 2669615"/>
              <a:gd name="connsiteY42" fmla="*/ 322933 h 588569"/>
              <a:gd name="connsiteX43" fmla="*/ 1403347 w 2669615"/>
              <a:gd name="connsiteY43" fmla="*/ 273987 h 588569"/>
              <a:gd name="connsiteX44" fmla="*/ 1392098 w 2669615"/>
              <a:gd name="connsiteY44" fmla="*/ 225170 h 588569"/>
              <a:gd name="connsiteX45" fmla="*/ 1362321 w 2669615"/>
              <a:gd name="connsiteY45" fmla="*/ 194789 h 588569"/>
              <a:gd name="connsiteX46" fmla="*/ 1322617 w 2669615"/>
              <a:gd name="connsiteY46" fmla="*/ 184663 h 588569"/>
              <a:gd name="connsiteX47" fmla="*/ 2291773 w 2669615"/>
              <a:gd name="connsiteY47" fmla="*/ 141689 h 588569"/>
              <a:gd name="connsiteX48" fmla="*/ 2347622 w 2669615"/>
              <a:gd name="connsiteY48" fmla="*/ 141689 h 588569"/>
              <a:gd name="connsiteX49" fmla="*/ 2347622 w 2669615"/>
              <a:gd name="connsiteY49" fmla="*/ 406675 h 588569"/>
              <a:gd name="connsiteX50" fmla="*/ 2291773 w 2669615"/>
              <a:gd name="connsiteY50" fmla="*/ 406675 h 588569"/>
              <a:gd name="connsiteX51" fmla="*/ 1899637 w 2669615"/>
              <a:gd name="connsiteY51" fmla="*/ 137405 h 588569"/>
              <a:gd name="connsiteX52" fmla="*/ 1955222 w 2669615"/>
              <a:gd name="connsiteY52" fmla="*/ 149609 h 588569"/>
              <a:gd name="connsiteX53" fmla="*/ 1993205 w 2669615"/>
              <a:gd name="connsiteY53" fmla="*/ 180119 h 588569"/>
              <a:gd name="connsiteX54" fmla="*/ 1993205 w 2669615"/>
              <a:gd name="connsiteY54" fmla="*/ 141170 h 588569"/>
              <a:gd name="connsiteX55" fmla="*/ 2049583 w 2669615"/>
              <a:gd name="connsiteY55" fmla="*/ 141170 h 588569"/>
              <a:gd name="connsiteX56" fmla="*/ 2049583 w 2669615"/>
              <a:gd name="connsiteY56" fmla="*/ 406675 h 588569"/>
              <a:gd name="connsiteX57" fmla="*/ 1993205 w 2669615"/>
              <a:gd name="connsiteY57" fmla="*/ 406675 h 588569"/>
              <a:gd name="connsiteX58" fmla="*/ 1993205 w 2669615"/>
              <a:gd name="connsiteY58" fmla="*/ 367726 h 588569"/>
              <a:gd name="connsiteX59" fmla="*/ 1954560 w 2669615"/>
              <a:gd name="connsiteY59" fmla="*/ 399015 h 588569"/>
              <a:gd name="connsiteX60" fmla="*/ 1898579 w 2669615"/>
              <a:gd name="connsiteY60" fmla="*/ 411998 h 588569"/>
              <a:gd name="connsiteX61" fmla="*/ 1834921 w 2669615"/>
              <a:gd name="connsiteY61" fmla="*/ 394471 h 588569"/>
              <a:gd name="connsiteX62" fmla="*/ 1788998 w 2669615"/>
              <a:gd name="connsiteY62" fmla="*/ 345395 h 588569"/>
              <a:gd name="connsiteX63" fmla="*/ 1772190 w 2669615"/>
              <a:gd name="connsiteY63" fmla="*/ 273987 h 588569"/>
              <a:gd name="connsiteX64" fmla="*/ 1788998 w 2669615"/>
              <a:gd name="connsiteY64" fmla="*/ 202320 h 588569"/>
              <a:gd name="connsiteX65" fmla="*/ 1835186 w 2669615"/>
              <a:gd name="connsiteY65" fmla="*/ 154413 h 588569"/>
              <a:gd name="connsiteX66" fmla="*/ 1899637 w 2669615"/>
              <a:gd name="connsiteY66" fmla="*/ 137405 h 588569"/>
              <a:gd name="connsiteX67" fmla="*/ 2519669 w 2669615"/>
              <a:gd name="connsiteY67" fmla="*/ 137404 h 588569"/>
              <a:gd name="connsiteX68" fmla="*/ 2575254 w 2669615"/>
              <a:gd name="connsiteY68" fmla="*/ 149608 h 588569"/>
              <a:gd name="connsiteX69" fmla="*/ 2613237 w 2669615"/>
              <a:gd name="connsiteY69" fmla="*/ 180118 h 588569"/>
              <a:gd name="connsiteX70" fmla="*/ 2613237 w 2669615"/>
              <a:gd name="connsiteY70" fmla="*/ 141169 h 588569"/>
              <a:gd name="connsiteX71" fmla="*/ 2669615 w 2669615"/>
              <a:gd name="connsiteY71" fmla="*/ 141169 h 588569"/>
              <a:gd name="connsiteX72" fmla="*/ 2669615 w 2669615"/>
              <a:gd name="connsiteY72" fmla="*/ 406675 h 588569"/>
              <a:gd name="connsiteX73" fmla="*/ 2613237 w 2669615"/>
              <a:gd name="connsiteY73" fmla="*/ 406675 h 588569"/>
              <a:gd name="connsiteX74" fmla="*/ 2613237 w 2669615"/>
              <a:gd name="connsiteY74" fmla="*/ 367725 h 588569"/>
              <a:gd name="connsiteX75" fmla="*/ 2574592 w 2669615"/>
              <a:gd name="connsiteY75" fmla="*/ 399014 h 588569"/>
              <a:gd name="connsiteX76" fmla="*/ 2455482 w 2669615"/>
              <a:gd name="connsiteY76" fmla="*/ 393951 h 588569"/>
              <a:gd name="connsiteX77" fmla="*/ 2409162 w 2669615"/>
              <a:gd name="connsiteY77" fmla="*/ 344355 h 588569"/>
              <a:gd name="connsiteX78" fmla="*/ 2392222 w 2669615"/>
              <a:gd name="connsiteY78" fmla="*/ 272948 h 588569"/>
              <a:gd name="connsiteX79" fmla="*/ 2409162 w 2669615"/>
              <a:gd name="connsiteY79" fmla="*/ 202320 h 588569"/>
              <a:gd name="connsiteX80" fmla="*/ 2519669 w 2669615"/>
              <a:gd name="connsiteY80" fmla="*/ 137404 h 588569"/>
              <a:gd name="connsiteX81" fmla="*/ 2250084 w 2669615"/>
              <a:gd name="connsiteY81" fmla="*/ 137404 h 588569"/>
              <a:gd name="connsiteX82" fmla="*/ 2250084 w 2669615"/>
              <a:gd name="connsiteY82" fmla="*/ 194789 h 588569"/>
              <a:gd name="connsiteX83" fmla="*/ 2235924 w 2669615"/>
              <a:gd name="connsiteY83" fmla="*/ 194789 h 588569"/>
              <a:gd name="connsiteX84" fmla="*/ 2186162 w 2669615"/>
              <a:gd name="connsiteY84" fmla="*/ 211148 h 588569"/>
              <a:gd name="connsiteX85" fmla="*/ 2169222 w 2669615"/>
              <a:gd name="connsiteY85" fmla="*/ 267885 h 588569"/>
              <a:gd name="connsiteX86" fmla="*/ 2169222 w 2669615"/>
              <a:gd name="connsiteY86" fmla="*/ 406675 h 588569"/>
              <a:gd name="connsiteX87" fmla="*/ 2113373 w 2669615"/>
              <a:gd name="connsiteY87" fmla="*/ 406675 h 588569"/>
              <a:gd name="connsiteX88" fmla="*/ 2113373 w 2669615"/>
              <a:gd name="connsiteY88" fmla="*/ 141688 h 588569"/>
              <a:gd name="connsiteX89" fmla="*/ 2169222 w 2669615"/>
              <a:gd name="connsiteY89" fmla="*/ 141688 h 588569"/>
              <a:gd name="connsiteX90" fmla="*/ 2169222 w 2669615"/>
              <a:gd name="connsiteY90" fmla="*/ 180638 h 588569"/>
              <a:gd name="connsiteX91" fmla="*/ 2201779 w 2669615"/>
              <a:gd name="connsiteY91" fmla="*/ 148699 h 588569"/>
              <a:gd name="connsiteX92" fmla="*/ 2250084 w 2669615"/>
              <a:gd name="connsiteY92" fmla="*/ 137404 h 588569"/>
              <a:gd name="connsiteX93" fmla="*/ 1620260 w 2669615"/>
              <a:gd name="connsiteY93" fmla="*/ 137404 h 588569"/>
              <a:gd name="connsiteX94" fmla="*/ 1701387 w 2669615"/>
              <a:gd name="connsiteY94" fmla="*/ 160255 h 588569"/>
              <a:gd name="connsiteX95" fmla="*/ 1744663 w 2669615"/>
              <a:gd name="connsiteY95" fmla="*/ 225171 h 588569"/>
              <a:gd name="connsiteX96" fmla="*/ 1684447 w 2669615"/>
              <a:gd name="connsiteY96" fmla="*/ 225171 h 588569"/>
              <a:gd name="connsiteX97" fmla="*/ 1660890 w 2669615"/>
              <a:gd name="connsiteY97" fmla="*/ 194790 h 588569"/>
              <a:gd name="connsiteX98" fmla="*/ 1620260 w 2669615"/>
              <a:gd name="connsiteY98" fmla="*/ 183754 h 588569"/>
              <a:gd name="connsiteX99" fmla="*/ 1565602 w 2669615"/>
              <a:gd name="connsiteY99" fmla="*/ 207773 h 588569"/>
              <a:gd name="connsiteX100" fmla="*/ 1545221 w 2669615"/>
              <a:gd name="connsiteY100" fmla="*/ 274377 h 588569"/>
              <a:gd name="connsiteX101" fmla="*/ 1565602 w 2669615"/>
              <a:gd name="connsiteY101" fmla="*/ 341240 h 588569"/>
              <a:gd name="connsiteX102" fmla="*/ 1620260 w 2669615"/>
              <a:gd name="connsiteY102" fmla="*/ 365259 h 588569"/>
              <a:gd name="connsiteX103" fmla="*/ 1684447 w 2669615"/>
              <a:gd name="connsiteY103" fmla="*/ 323323 h 588569"/>
              <a:gd name="connsiteX104" fmla="*/ 1744663 w 2669615"/>
              <a:gd name="connsiteY104" fmla="*/ 323323 h 588569"/>
              <a:gd name="connsiteX105" fmla="*/ 1700593 w 2669615"/>
              <a:gd name="connsiteY105" fmla="*/ 387590 h 588569"/>
              <a:gd name="connsiteX106" fmla="*/ 1620260 w 2669615"/>
              <a:gd name="connsiteY106" fmla="*/ 411349 h 588569"/>
              <a:gd name="connsiteX107" fmla="*/ 1551573 w 2669615"/>
              <a:gd name="connsiteY107" fmla="*/ 394341 h 588569"/>
              <a:gd name="connsiteX108" fmla="*/ 1504724 w 2669615"/>
              <a:gd name="connsiteY108" fmla="*/ 346174 h 588569"/>
              <a:gd name="connsiteX109" fmla="*/ 1487783 w 2669615"/>
              <a:gd name="connsiteY109" fmla="*/ 274377 h 588569"/>
              <a:gd name="connsiteX110" fmla="*/ 1504724 w 2669615"/>
              <a:gd name="connsiteY110" fmla="*/ 202061 h 588569"/>
              <a:gd name="connsiteX111" fmla="*/ 1551573 w 2669615"/>
              <a:gd name="connsiteY111" fmla="*/ 154153 h 588569"/>
              <a:gd name="connsiteX112" fmla="*/ 1620260 w 2669615"/>
              <a:gd name="connsiteY112" fmla="*/ 137404 h 588569"/>
              <a:gd name="connsiteX113" fmla="*/ 1323146 w 2669615"/>
              <a:gd name="connsiteY113" fmla="*/ 137400 h 588569"/>
              <a:gd name="connsiteX114" fmla="*/ 1393289 w 2669615"/>
              <a:gd name="connsiteY114" fmla="*/ 154152 h 588569"/>
              <a:gd name="connsiteX115" fmla="*/ 1443051 w 2669615"/>
              <a:gd name="connsiteY115" fmla="*/ 202320 h 588569"/>
              <a:gd name="connsiteX116" fmla="*/ 1461182 w 2669615"/>
              <a:gd name="connsiteY116" fmla="*/ 273987 h 588569"/>
              <a:gd name="connsiteX117" fmla="*/ 1442521 w 2669615"/>
              <a:gd name="connsiteY117" fmla="*/ 345654 h 588569"/>
              <a:gd name="connsiteX118" fmla="*/ 1391833 w 2669615"/>
              <a:gd name="connsiteY118" fmla="*/ 393951 h 588569"/>
              <a:gd name="connsiteX119" fmla="*/ 1320897 w 2669615"/>
              <a:gd name="connsiteY119" fmla="*/ 410959 h 588569"/>
              <a:gd name="connsiteX120" fmla="*/ 1251549 w 2669615"/>
              <a:gd name="connsiteY120" fmla="*/ 393951 h 588569"/>
              <a:gd name="connsiteX121" fmla="*/ 1202978 w 2669615"/>
              <a:gd name="connsiteY121" fmla="*/ 345784 h 588569"/>
              <a:gd name="connsiteX122" fmla="*/ 1185377 w 2669615"/>
              <a:gd name="connsiteY122" fmla="*/ 273987 h 588569"/>
              <a:gd name="connsiteX123" fmla="*/ 1203508 w 2669615"/>
              <a:gd name="connsiteY123" fmla="*/ 202320 h 588569"/>
              <a:gd name="connsiteX124" fmla="*/ 1253004 w 2669615"/>
              <a:gd name="connsiteY124" fmla="*/ 154152 h 588569"/>
              <a:gd name="connsiteX125" fmla="*/ 1323146 w 2669615"/>
              <a:gd name="connsiteY125" fmla="*/ 137400 h 588569"/>
              <a:gd name="connsiteX126" fmla="*/ 982626 w 2669615"/>
              <a:gd name="connsiteY126" fmla="*/ 98065 h 588569"/>
              <a:gd name="connsiteX127" fmla="*/ 1038475 w 2669615"/>
              <a:gd name="connsiteY127" fmla="*/ 98065 h 588569"/>
              <a:gd name="connsiteX128" fmla="*/ 1038475 w 2669615"/>
              <a:gd name="connsiteY128" fmla="*/ 362402 h 588569"/>
              <a:gd name="connsiteX129" fmla="*/ 1179819 w 2669615"/>
              <a:gd name="connsiteY129" fmla="*/ 362402 h 588569"/>
              <a:gd name="connsiteX130" fmla="*/ 1179819 w 2669615"/>
              <a:gd name="connsiteY130" fmla="*/ 406675 h 588569"/>
              <a:gd name="connsiteX131" fmla="*/ 982626 w 2669615"/>
              <a:gd name="connsiteY131" fmla="*/ 406675 h 588569"/>
              <a:gd name="connsiteX132" fmla="*/ 639325 w 2669615"/>
              <a:gd name="connsiteY132" fmla="*/ 52754 h 588569"/>
              <a:gd name="connsiteX133" fmla="*/ 642369 w 2669615"/>
              <a:gd name="connsiteY133" fmla="*/ 54312 h 588569"/>
              <a:gd name="connsiteX134" fmla="*/ 844855 w 2669615"/>
              <a:gd name="connsiteY134" fmla="*/ 339941 h 588569"/>
              <a:gd name="connsiteX135" fmla="*/ 843893 w 2669615"/>
              <a:gd name="connsiteY135" fmla="*/ 344808 h 588569"/>
              <a:gd name="connsiteX136" fmla="*/ 842208 w 2669615"/>
              <a:gd name="connsiteY136" fmla="*/ 345394 h 588569"/>
              <a:gd name="connsiteX137" fmla="*/ 269026 w 2669615"/>
              <a:gd name="connsiteY137" fmla="*/ 421995 h 588569"/>
              <a:gd name="connsiteX138" fmla="*/ 268762 w 2669615"/>
              <a:gd name="connsiteY138" fmla="*/ 421995 h 588569"/>
              <a:gd name="connsiteX139" fmla="*/ 265321 w 2669615"/>
              <a:gd name="connsiteY139" fmla="*/ 419788 h 588569"/>
              <a:gd name="connsiteX140" fmla="*/ 266115 w 2669615"/>
              <a:gd name="connsiteY140" fmla="*/ 415893 h 588569"/>
              <a:gd name="connsiteX141" fmla="*/ 636678 w 2669615"/>
              <a:gd name="connsiteY141" fmla="*/ 53793 h 588569"/>
              <a:gd name="connsiteX142" fmla="*/ 639325 w 2669615"/>
              <a:gd name="connsiteY142" fmla="*/ 52754 h 588569"/>
              <a:gd name="connsiteX143" fmla="*/ 620929 w 2669615"/>
              <a:gd name="connsiteY143" fmla="*/ 38992 h 588569"/>
              <a:gd name="connsiteX144" fmla="*/ 622650 w 2669615"/>
              <a:gd name="connsiteY144" fmla="*/ 38992 h 588569"/>
              <a:gd name="connsiteX145" fmla="*/ 626091 w 2669615"/>
              <a:gd name="connsiteY145" fmla="*/ 41199 h 588569"/>
              <a:gd name="connsiteX146" fmla="*/ 625297 w 2669615"/>
              <a:gd name="connsiteY146" fmla="*/ 45094 h 588569"/>
              <a:gd name="connsiteX147" fmla="*/ 258439 w 2669615"/>
              <a:gd name="connsiteY147" fmla="*/ 402521 h 588569"/>
              <a:gd name="connsiteX148" fmla="*/ 255792 w 2669615"/>
              <a:gd name="connsiteY148" fmla="*/ 403170 h 588569"/>
              <a:gd name="connsiteX149" fmla="*/ 252616 w 2669615"/>
              <a:gd name="connsiteY149" fmla="*/ 401482 h 588569"/>
              <a:gd name="connsiteX150" fmla="*/ 165269 w 2669615"/>
              <a:gd name="connsiteY150" fmla="*/ 263861 h 588569"/>
              <a:gd name="connsiteX151" fmla="*/ 165269 w 2669615"/>
              <a:gd name="connsiteY151" fmla="*/ 261134 h 588569"/>
              <a:gd name="connsiteX152" fmla="*/ 167122 w 2669615"/>
              <a:gd name="connsiteY152" fmla="*/ 258927 h 588569"/>
              <a:gd name="connsiteX153" fmla="*/ 2319022 w 2669615"/>
              <a:gd name="connsiteY153" fmla="*/ 36393 h 588569"/>
              <a:gd name="connsiteX154" fmla="*/ 2320227 w 2669615"/>
              <a:gd name="connsiteY154" fmla="*/ 36395 h 588569"/>
              <a:gd name="connsiteX155" fmla="*/ 2355430 w 2669615"/>
              <a:gd name="connsiteY155" fmla="*/ 70664 h 588569"/>
              <a:gd name="connsiteX156" fmla="*/ 2355430 w 2669615"/>
              <a:gd name="connsiteY156" fmla="*/ 71450 h 588569"/>
              <a:gd name="connsiteX157" fmla="*/ 2345240 w 2669615"/>
              <a:gd name="connsiteY157" fmla="*/ 96507 h 588569"/>
              <a:gd name="connsiteX158" fmla="*/ 2320227 w 2669615"/>
              <a:gd name="connsiteY158" fmla="*/ 106634 h 588569"/>
              <a:gd name="connsiteX159" fmla="*/ 2294685 w 2669615"/>
              <a:gd name="connsiteY159" fmla="*/ 96507 h 588569"/>
              <a:gd name="connsiteX160" fmla="*/ 2284362 w 2669615"/>
              <a:gd name="connsiteY160" fmla="*/ 71450 h 588569"/>
              <a:gd name="connsiteX161" fmla="*/ 2319022 w 2669615"/>
              <a:gd name="connsiteY161" fmla="*/ 36393 h 588569"/>
              <a:gd name="connsiteX162" fmla="*/ 4206 w 2669615"/>
              <a:gd name="connsiteY162" fmla="*/ 42 h 588569"/>
              <a:gd name="connsiteX163" fmla="*/ 602136 w 2669615"/>
              <a:gd name="connsiteY163" fmla="*/ 24580 h 588569"/>
              <a:gd name="connsiteX164" fmla="*/ 605710 w 2669615"/>
              <a:gd name="connsiteY164" fmla="*/ 27437 h 588569"/>
              <a:gd name="connsiteX165" fmla="*/ 603724 w 2669615"/>
              <a:gd name="connsiteY165" fmla="*/ 31331 h 588569"/>
              <a:gd name="connsiteX166" fmla="*/ 157725 w 2669615"/>
              <a:gd name="connsiteY166" fmla="*/ 245683 h 588569"/>
              <a:gd name="connsiteX167" fmla="*/ 156004 w 2669615"/>
              <a:gd name="connsiteY167" fmla="*/ 246722 h 588569"/>
              <a:gd name="connsiteX168" fmla="*/ 152828 w 2669615"/>
              <a:gd name="connsiteY168" fmla="*/ 245034 h 588569"/>
              <a:gd name="connsiteX169" fmla="*/ 500 w 2669615"/>
              <a:gd name="connsiteY169" fmla="*/ 5365 h 588569"/>
              <a:gd name="connsiteX170" fmla="*/ 500 w 2669615"/>
              <a:gd name="connsiteY170" fmla="*/ 1860 h 588569"/>
              <a:gd name="connsiteX171" fmla="*/ 4206 w 2669615"/>
              <a:gd name="connsiteY171" fmla="*/ 42 h 58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2669615" h="588569">
                <a:moveTo>
                  <a:pt x="847502" y="359287"/>
                </a:moveTo>
                <a:cubicBezTo>
                  <a:pt x="849236" y="359234"/>
                  <a:pt x="850775" y="360366"/>
                  <a:pt x="851208" y="362013"/>
                </a:cubicBezTo>
                <a:cubicBezTo>
                  <a:pt x="851744" y="363660"/>
                  <a:pt x="850870" y="365429"/>
                  <a:pt x="849223" y="366038"/>
                </a:cubicBezTo>
                <a:lnTo>
                  <a:pt x="376622" y="588180"/>
                </a:lnTo>
                <a:cubicBezTo>
                  <a:pt x="376085" y="588430"/>
                  <a:pt x="375497" y="588564"/>
                  <a:pt x="374902" y="588569"/>
                </a:cubicBezTo>
                <a:cubicBezTo>
                  <a:pt x="373622" y="588562"/>
                  <a:pt x="372431" y="587928"/>
                  <a:pt x="371725" y="586882"/>
                </a:cubicBezTo>
                <a:lnTo>
                  <a:pt x="278423" y="440042"/>
                </a:lnTo>
                <a:cubicBezTo>
                  <a:pt x="277387" y="438310"/>
                  <a:pt x="277977" y="436083"/>
                  <a:pt x="279742" y="435067"/>
                </a:cubicBezTo>
                <a:cubicBezTo>
                  <a:pt x="280190" y="434809"/>
                  <a:pt x="280687" y="434646"/>
                  <a:pt x="281202" y="434589"/>
                </a:cubicBezTo>
                <a:close/>
                <a:moveTo>
                  <a:pt x="2541823" y="185624"/>
                </a:moveTo>
                <a:cubicBezTo>
                  <a:pt x="2511126" y="181800"/>
                  <a:pt x="2479659" y="195877"/>
                  <a:pt x="2463132" y="223774"/>
                </a:cubicBezTo>
                <a:cubicBezTo>
                  <a:pt x="2462775" y="224365"/>
                  <a:pt x="2462430" y="224960"/>
                  <a:pt x="2462100" y="225559"/>
                </a:cubicBezTo>
                <a:cubicBezTo>
                  <a:pt x="2454119" y="240102"/>
                  <a:pt x="2450149" y="256437"/>
                  <a:pt x="2450586" y="272948"/>
                </a:cubicBezTo>
                <a:cubicBezTo>
                  <a:pt x="2450215" y="289700"/>
                  <a:pt x="2454185" y="306269"/>
                  <a:pt x="2462100" y="321116"/>
                </a:cubicBezTo>
                <a:cubicBezTo>
                  <a:pt x="2469074" y="334157"/>
                  <a:pt x="2479622" y="345037"/>
                  <a:pt x="2492539" y="352535"/>
                </a:cubicBezTo>
                <a:cubicBezTo>
                  <a:pt x="2504529" y="359618"/>
                  <a:pt x="2518253" y="363386"/>
                  <a:pt x="2532242" y="363441"/>
                </a:cubicBezTo>
                <a:cubicBezTo>
                  <a:pt x="2546204" y="363377"/>
                  <a:pt x="2559889" y="359705"/>
                  <a:pt x="2571945" y="352794"/>
                </a:cubicBezTo>
                <a:cubicBezTo>
                  <a:pt x="2584677" y="345356"/>
                  <a:pt x="2595066" y="334621"/>
                  <a:pt x="2601987" y="321765"/>
                </a:cubicBezTo>
                <a:cubicBezTo>
                  <a:pt x="2609928" y="307065"/>
                  <a:pt x="2613885" y="290615"/>
                  <a:pt x="2613501" y="273987"/>
                </a:cubicBezTo>
                <a:cubicBezTo>
                  <a:pt x="2614004" y="257419"/>
                  <a:pt x="2610126" y="241006"/>
                  <a:pt x="2602252" y="226338"/>
                </a:cubicBezTo>
                <a:lnTo>
                  <a:pt x="2601723" y="226338"/>
                </a:lnTo>
                <a:cubicBezTo>
                  <a:pt x="2594761" y="213586"/>
                  <a:pt x="2584372" y="202945"/>
                  <a:pt x="2571681" y="195568"/>
                </a:cubicBezTo>
                <a:cubicBezTo>
                  <a:pt x="2562202" y="190164"/>
                  <a:pt x="2552055" y="186899"/>
                  <a:pt x="2541823" y="185624"/>
                </a:cubicBezTo>
                <a:close/>
                <a:moveTo>
                  <a:pt x="1911813" y="184923"/>
                </a:moveTo>
                <a:cubicBezTo>
                  <a:pt x="1897890" y="184955"/>
                  <a:pt x="1884206" y="188535"/>
                  <a:pt x="1872110" y="195310"/>
                </a:cubicBezTo>
                <a:cubicBezTo>
                  <a:pt x="1859405" y="202468"/>
                  <a:pt x="1848950" y="212938"/>
                  <a:pt x="1841935" y="225560"/>
                </a:cubicBezTo>
                <a:cubicBezTo>
                  <a:pt x="1833677" y="239939"/>
                  <a:pt x="1829389" y="256185"/>
                  <a:pt x="1829495" y="272689"/>
                </a:cubicBezTo>
                <a:cubicBezTo>
                  <a:pt x="1829124" y="289441"/>
                  <a:pt x="1833095" y="306010"/>
                  <a:pt x="1841009" y="320857"/>
                </a:cubicBezTo>
                <a:cubicBezTo>
                  <a:pt x="1847983" y="333898"/>
                  <a:pt x="1858531" y="344778"/>
                  <a:pt x="1871448" y="352276"/>
                </a:cubicBezTo>
                <a:cubicBezTo>
                  <a:pt x="1883438" y="359360"/>
                  <a:pt x="1897163" y="363127"/>
                  <a:pt x="1911151" y="363182"/>
                </a:cubicBezTo>
                <a:cubicBezTo>
                  <a:pt x="1940651" y="363173"/>
                  <a:pt x="1967715" y="347124"/>
                  <a:pt x="1981426" y="321506"/>
                </a:cubicBezTo>
                <a:cubicBezTo>
                  <a:pt x="1989367" y="306806"/>
                  <a:pt x="1993324" y="290357"/>
                  <a:pt x="1992940" y="273728"/>
                </a:cubicBezTo>
                <a:cubicBezTo>
                  <a:pt x="1993390" y="257247"/>
                  <a:pt x="1989512" y="240928"/>
                  <a:pt x="1981691" y="226339"/>
                </a:cubicBezTo>
                <a:cubicBezTo>
                  <a:pt x="1974716" y="213550"/>
                  <a:pt x="1964274" y="202901"/>
                  <a:pt x="1951516" y="195569"/>
                </a:cubicBezTo>
                <a:cubicBezTo>
                  <a:pt x="1939460" y="188658"/>
                  <a:pt x="1925775" y="184987"/>
                  <a:pt x="1911813" y="184923"/>
                </a:cubicBezTo>
                <a:close/>
                <a:moveTo>
                  <a:pt x="1322617" y="184663"/>
                </a:moveTo>
                <a:cubicBezTo>
                  <a:pt x="1308707" y="184568"/>
                  <a:pt x="1295016" y="188060"/>
                  <a:pt x="1282914" y="194789"/>
                </a:cubicBezTo>
                <a:cubicBezTo>
                  <a:pt x="1270368" y="201803"/>
                  <a:pt x="1260197" y="212276"/>
                  <a:pt x="1253666" y="224910"/>
                </a:cubicBezTo>
                <a:cubicBezTo>
                  <a:pt x="1246099" y="240085"/>
                  <a:pt x="1242420" y="256841"/>
                  <a:pt x="1242946" y="273727"/>
                </a:cubicBezTo>
                <a:cubicBezTo>
                  <a:pt x="1241385" y="297745"/>
                  <a:pt x="1249352" y="321425"/>
                  <a:pt x="1265180" y="339811"/>
                </a:cubicBezTo>
                <a:cubicBezTo>
                  <a:pt x="1279357" y="355138"/>
                  <a:pt x="1299538" y="363785"/>
                  <a:pt x="1320632" y="363570"/>
                </a:cubicBezTo>
                <a:cubicBezTo>
                  <a:pt x="1334806" y="363600"/>
                  <a:pt x="1348742" y="360069"/>
                  <a:pt x="1361130" y="353314"/>
                </a:cubicBezTo>
                <a:cubicBezTo>
                  <a:pt x="1374060" y="346196"/>
                  <a:pt x="1384687" y="335672"/>
                  <a:pt x="1391833" y="322933"/>
                </a:cubicBezTo>
                <a:cubicBezTo>
                  <a:pt x="1399986" y="307891"/>
                  <a:pt x="1403956" y="291010"/>
                  <a:pt x="1403347" y="273987"/>
                </a:cubicBezTo>
                <a:cubicBezTo>
                  <a:pt x="1403943" y="257036"/>
                  <a:pt x="1400065" y="240224"/>
                  <a:pt x="1392098" y="225170"/>
                </a:cubicBezTo>
                <a:cubicBezTo>
                  <a:pt x="1385362" y="212443"/>
                  <a:pt x="1375026" y="201895"/>
                  <a:pt x="1362321" y="194789"/>
                </a:cubicBezTo>
                <a:cubicBezTo>
                  <a:pt x="1350185" y="188149"/>
                  <a:pt x="1336514" y="184663"/>
                  <a:pt x="1322617" y="184663"/>
                </a:cubicBezTo>
                <a:close/>
                <a:moveTo>
                  <a:pt x="2291773" y="141689"/>
                </a:moveTo>
                <a:lnTo>
                  <a:pt x="2347622" y="141689"/>
                </a:lnTo>
                <a:lnTo>
                  <a:pt x="2347622" y="406675"/>
                </a:lnTo>
                <a:lnTo>
                  <a:pt x="2291773" y="406675"/>
                </a:lnTo>
                <a:close/>
                <a:moveTo>
                  <a:pt x="1899637" y="137405"/>
                </a:moveTo>
                <a:cubicBezTo>
                  <a:pt x="1918907" y="136955"/>
                  <a:pt x="1937991" y="141146"/>
                  <a:pt x="1955222" y="149609"/>
                </a:cubicBezTo>
                <a:cubicBezTo>
                  <a:pt x="1970005" y="156926"/>
                  <a:pt x="1982974" y="167343"/>
                  <a:pt x="1993205" y="180119"/>
                </a:cubicBezTo>
                <a:lnTo>
                  <a:pt x="1993205" y="141170"/>
                </a:lnTo>
                <a:lnTo>
                  <a:pt x="2049583" y="141170"/>
                </a:lnTo>
                <a:lnTo>
                  <a:pt x="2049583" y="406675"/>
                </a:lnTo>
                <a:lnTo>
                  <a:pt x="1993205" y="406675"/>
                </a:lnTo>
                <a:lnTo>
                  <a:pt x="1993205" y="367726"/>
                </a:lnTo>
                <a:cubicBezTo>
                  <a:pt x="1982935" y="380914"/>
                  <a:pt x="1969714" y="391617"/>
                  <a:pt x="1954560" y="399015"/>
                </a:cubicBezTo>
                <a:cubicBezTo>
                  <a:pt x="1937249" y="407720"/>
                  <a:pt x="1918033" y="412175"/>
                  <a:pt x="1898579" y="411998"/>
                </a:cubicBezTo>
                <a:cubicBezTo>
                  <a:pt x="1876093" y="412166"/>
                  <a:pt x="1854032" y="406090"/>
                  <a:pt x="1834921" y="394471"/>
                </a:cubicBezTo>
                <a:cubicBezTo>
                  <a:pt x="1815361" y="382493"/>
                  <a:pt x="1799493" y="365530"/>
                  <a:pt x="1788998" y="345395"/>
                </a:cubicBezTo>
                <a:cubicBezTo>
                  <a:pt x="1777497" y="323309"/>
                  <a:pt x="1771727" y="298783"/>
                  <a:pt x="1772190" y="273987"/>
                </a:cubicBezTo>
                <a:cubicBezTo>
                  <a:pt x="1771489" y="249086"/>
                  <a:pt x="1777272" y="224420"/>
                  <a:pt x="1788998" y="202320"/>
                </a:cubicBezTo>
                <a:cubicBezTo>
                  <a:pt x="1799665" y="182528"/>
                  <a:pt x="1815639" y="165964"/>
                  <a:pt x="1835186" y="154413"/>
                </a:cubicBezTo>
                <a:cubicBezTo>
                  <a:pt x="1854680" y="143077"/>
                  <a:pt x="1876980" y="137196"/>
                  <a:pt x="1899637" y="137405"/>
                </a:cubicBezTo>
                <a:close/>
                <a:moveTo>
                  <a:pt x="2519669" y="137404"/>
                </a:moveTo>
                <a:cubicBezTo>
                  <a:pt x="2538939" y="136939"/>
                  <a:pt x="2558023" y="141130"/>
                  <a:pt x="2575254" y="149608"/>
                </a:cubicBezTo>
                <a:cubicBezTo>
                  <a:pt x="2590037" y="156925"/>
                  <a:pt x="2603006" y="167342"/>
                  <a:pt x="2613237" y="180118"/>
                </a:cubicBezTo>
                <a:lnTo>
                  <a:pt x="2613237" y="141169"/>
                </a:lnTo>
                <a:lnTo>
                  <a:pt x="2669615" y="141169"/>
                </a:lnTo>
                <a:lnTo>
                  <a:pt x="2669615" y="406675"/>
                </a:lnTo>
                <a:lnTo>
                  <a:pt x="2613237" y="406675"/>
                </a:lnTo>
                <a:lnTo>
                  <a:pt x="2613237" y="367725"/>
                </a:lnTo>
                <a:cubicBezTo>
                  <a:pt x="2602967" y="380913"/>
                  <a:pt x="2589746" y="391617"/>
                  <a:pt x="2574592" y="399014"/>
                </a:cubicBezTo>
                <a:cubicBezTo>
                  <a:pt x="2536557" y="417099"/>
                  <a:pt x="2491784" y="415195"/>
                  <a:pt x="2455482" y="393951"/>
                </a:cubicBezTo>
                <a:cubicBezTo>
                  <a:pt x="2435671" y="381938"/>
                  <a:pt x="2419630" y="364770"/>
                  <a:pt x="2409162" y="344355"/>
                </a:cubicBezTo>
                <a:cubicBezTo>
                  <a:pt x="2397622" y="322281"/>
                  <a:pt x="2391799" y="297755"/>
                  <a:pt x="2392222" y="272948"/>
                </a:cubicBezTo>
                <a:cubicBezTo>
                  <a:pt x="2391746" y="248385"/>
                  <a:pt x="2397582" y="224100"/>
                  <a:pt x="2409162" y="202320"/>
                </a:cubicBezTo>
                <a:cubicBezTo>
                  <a:pt x="2430549" y="161947"/>
                  <a:pt x="2473296" y="136838"/>
                  <a:pt x="2519669" y="137404"/>
                </a:cubicBezTo>
                <a:close/>
                <a:moveTo>
                  <a:pt x="2250084" y="137404"/>
                </a:moveTo>
                <a:lnTo>
                  <a:pt x="2250084" y="194789"/>
                </a:lnTo>
                <a:lnTo>
                  <a:pt x="2235924" y="194789"/>
                </a:lnTo>
                <a:cubicBezTo>
                  <a:pt x="2217766" y="193478"/>
                  <a:pt x="2199847" y="199373"/>
                  <a:pt x="2186162" y="211148"/>
                </a:cubicBezTo>
                <a:cubicBezTo>
                  <a:pt x="2174913" y="222054"/>
                  <a:pt x="2169222" y="240880"/>
                  <a:pt x="2169222" y="267885"/>
                </a:cubicBezTo>
                <a:lnTo>
                  <a:pt x="2169222" y="406675"/>
                </a:lnTo>
                <a:lnTo>
                  <a:pt x="2113373" y="406675"/>
                </a:lnTo>
                <a:lnTo>
                  <a:pt x="2113373" y="141688"/>
                </a:lnTo>
                <a:lnTo>
                  <a:pt x="2169222" y="141688"/>
                </a:lnTo>
                <a:lnTo>
                  <a:pt x="2169222" y="180638"/>
                </a:lnTo>
                <a:cubicBezTo>
                  <a:pt x="2177017" y="167369"/>
                  <a:pt x="2188253" y="156353"/>
                  <a:pt x="2201779" y="148699"/>
                </a:cubicBezTo>
                <a:cubicBezTo>
                  <a:pt x="2216601" y="140869"/>
                  <a:pt x="2233250" y="136975"/>
                  <a:pt x="2250084" y="137404"/>
                </a:cubicBezTo>
                <a:close/>
                <a:moveTo>
                  <a:pt x="1620260" y="137404"/>
                </a:moveTo>
                <a:cubicBezTo>
                  <a:pt x="1649098" y="136272"/>
                  <a:pt x="1677552" y="144284"/>
                  <a:pt x="1701387" y="160255"/>
                </a:cubicBezTo>
                <a:cubicBezTo>
                  <a:pt x="1723237" y="176149"/>
                  <a:pt x="1738576" y="199168"/>
                  <a:pt x="1744663" y="225171"/>
                </a:cubicBezTo>
                <a:lnTo>
                  <a:pt x="1684447" y="225171"/>
                </a:lnTo>
                <a:cubicBezTo>
                  <a:pt x="1679974" y="212904"/>
                  <a:pt x="1671742" y="202294"/>
                  <a:pt x="1660890" y="194790"/>
                </a:cubicBezTo>
                <a:cubicBezTo>
                  <a:pt x="1648820" y="187127"/>
                  <a:pt x="1634632" y="183275"/>
                  <a:pt x="1620260" y="183754"/>
                </a:cubicBezTo>
                <a:cubicBezTo>
                  <a:pt x="1599217" y="182938"/>
                  <a:pt x="1578995" y="191825"/>
                  <a:pt x="1565602" y="207773"/>
                </a:cubicBezTo>
                <a:cubicBezTo>
                  <a:pt x="1550925" y="226877"/>
                  <a:pt x="1543699" y="250501"/>
                  <a:pt x="1545221" y="274377"/>
                </a:cubicBezTo>
                <a:cubicBezTo>
                  <a:pt x="1543765" y="298325"/>
                  <a:pt x="1550978" y="322009"/>
                  <a:pt x="1565602" y="341240"/>
                </a:cubicBezTo>
                <a:cubicBezTo>
                  <a:pt x="1578995" y="357188"/>
                  <a:pt x="1599217" y="366075"/>
                  <a:pt x="1620260" y="365259"/>
                </a:cubicBezTo>
                <a:cubicBezTo>
                  <a:pt x="1648992" y="367597"/>
                  <a:pt x="1675567" y="350227"/>
                  <a:pt x="1684447" y="323323"/>
                </a:cubicBezTo>
                <a:lnTo>
                  <a:pt x="1744663" y="323323"/>
                </a:lnTo>
                <a:cubicBezTo>
                  <a:pt x="1737768" y="349004"/>
                  <a:pt x="1722244" y="371649"/>
                  <a:pt x="1700593" y="387590"/>
                </a:cubicBezTo>
                <a:cubicBezTo>
                  <a:pt x="1677221" y="403988"/>
                  <a:pt x="1648979" y="412341"/>
                  <a:pt x="1620260" y="411349"/>
                </a:cubicBezTo>
                <a:cubicBezTo>
                  <a:pt x="1596226" y="411792"/>
                  <a:pt x="1572510" y="405919"/>
                  <a:pt x="1551573" y="394341"/>
                </a:cubicBezTo>
                <a:cubicBezTo>
                  <a:pt x="1531616" y="382977"/>
                  <a:pt x="1515364" y="366269"/>
                  <a:pt x="1504724" y="346174"/>
                </a:cubicBezTo>
                <a:cubicBezTo>
                  <a:pt x="1493077" y="323996"/>
                  <a:pt x="1487254" y="299319"/>
                  <a:pt x="1487783" y="274377"/>
                </a:cubicBezTo>
                <a:cubicBezTo>
                  <a:pt x="1487188" y="249262"/>
                  <a:pt x="1493011" y="224401"/>
                  <a:pt x="1504724" y="202061"/>
                </a:cubicBezTo>
                <a:cubicBezTo>
                  <a:pt x="1515364" y="182035"/>
                  <a:pt x="1531616" y="165413"/>
                  <a:pt x="1551573" y="154153"/>
                </a:cubicBezTo>
                <a:cubicBezTo>
                  <a:pt x="1572563" y="142717"/>
                  <a:pt x="1596253" y="136938"/>
                  <a:pt x="1620260" y="137404"/>
                </a:cubicBezTo>
                <a:close/>
                <a:moveTo>
                  <a:pt x="1323146" y="137400"/>
                </a:moveTo>
                <a:cubicBezTo>
                  <a:pt x="1347220" y="137400"/>
                  <a:pt x="1371293" y="142984"/>
                  <a:pt x="1393289" y="154152"/>
                </a:cubicBezTo>
                <a:cubicBezTo>
                  <a:pt x="1414173" y="165288"/>
                  <a:pt x="1431418" y="181985"/>
                  <a:pt x="1443051" y="202320"/>
                </a:cubicBezTo>
                <a:cubicBezTo>
                  <a:pt x="1455398" y="224237"/>
                  <a:pt x="1461645" y="248951"/>
                  <a:pt x="1461182" y="273987"/>
                </a:cubicBezTo>
                <a:cubicBezTo>
                  <a:pt x="1461658" y="299088"/>
                  <a:pt x="1455200" y="323849"/>
                  <a:pt x="1442521" y="345654"/>
                </a:cubicBezTo>
                <a:cubicBezTo>
                  <a:pt x="1430478" y="366024"/>
                  <a:pt x="1412942" y="382737"/>
                  <a:pt x="1391833" y="393951"/>
                </a:cubicBezTo>
                <a:cubicBezTo>
                  <a:pt x="1370010" y="405355"/>
                  <a:pt x="1345619" y="411204"/>
                  <a:pt x="1320897" y="410959"/>
                </a:cubicBezTo>
                <a:cubicBezTo>
                  <a:pt x="1296667" y="411295"/>
                  <a:pt x="1272766" y="405433"/>
                  <a:pt x="1251549" y="393951"/>
                </a:cubicBezTo>
                <a:cubicBezTo>
                  <a:pt x="1231088" y="382664"/>
                  <a:pt x="1214262" y="365976"/>
                  <a:pt x="1202978" y="345784"/>
                </a:cubicBezTo>
                <a:cubicBezTo>
                  <a:pt x="1190929" y="323729"/>
                  <a:pt x="1184867" y="299004"/>
                  <a:pt x="1185377" y="273987"/>
                </a:cubicBezTo>
                <a:cubicBezTo>
                  <a:pt x="1184912" y="248951"/>
                  <a:pt x="1191164" y="224237"/>
                  <a:pt x="1203508" y="202320"/>
                </a:cubicBezTo>
                <a:cubicBezTo>
                  <a:pt x="1215024" y="181991"/>
                  <a:pt x="1232189" y="165287"/>
                  <a:pt x="1253004" y="154152"/>
                </a:cubicBezTo>
                <a:cubicBezTo>
                  <a:pt x="1274999" y="142984"/>
                  <a:pt x="1299072" y="137400"/>
                  <a:pt x="1323146" y="137400"/>
                </a:cubicBezTo>
                <a:close/>
                <a:moveTo>
                  <a:pt x="982626" y="98065"/>
                </a:moveTo>
                <a:lnTo>
                  <a:pt x="1038475" y="98065"/>
                </a:lnTo>
                <a:lnTo>
                  <a:pt x="1038475" y="362402"/>
                </a:lnTo>
                <a:lnTo>
                  <a:pt x="1179819" y="362402"/>
                </a:lnTo>
                <a:lnTo>
                  <a:pt x="1179819" y="406675"/>
                </a:lnTo>
                <a:lnTo>
                  <a:pt x="982626" y="406675"/>
                </a:lnTo>
                <a:close/>
                <a:moveTo>
                  <a:pt x="639325" y="52754"/>
                </a:moveTo>
                <a:cubicBezTo>
                  <a:pt x="640539" y="52753"/>
                  <a:pt x="641675" y="53335"/>
                  <a:pt x="642369" y="54312"/>
                </a:cubicBezTo>
                <a:lnTo>
                  <a:pt x="844855" y="339941"/>
                </a:lnTo>
                <a:cubicBezTo>
                  <a:pt x="845959" y="341546"/>
                  <a:pt x="845529" y="343725"/>
                  <a:pt x="843893" y="344808"/>
                </a:cubicBezTo>
                <a:cubicBezTo>
                  <a:pt x="843390" y="345140"/>
                  <a:pt x="842812" y="345342"/>
                  <a:pt x="842208" y="345394"/>
                </a:cubicBezTo>
                <a:lnTo>
                  <a:pt x="269026" y="421995"/>
                </a:lnTo>
                <a:lnTo>
                  <a:pt x="268762" y="421995"/>
                </a:lnTo>
                <a:cubicBezTo>
                  <a:pt x="267266" y="422008"/>
                  <a:pt x="265908" y="421138"/>
                  <a:pt x="265321" y="419788"/>
                </a:cubicBezTo>
                <a:cubicBezTo>
                  <a:pt x="264696" y="418458"/>
                  <a:pt x="265018" y="416885"/>
                  <a:pt x="266115" y="415893"/>
                </a:cubicBezTo>
                <a:lnTo>
                  <a:pt x="636678" y="53793"/>
                </a:lnTo>
                <a:cubicBezTo>
                  <a:pt x="637411" y="53157"/>
                  <a:pt x="638347" y="52790"/>
                  <a:pt x="639325" y="52754"/>
                </a:cubicBezTo>
                <a:close/>
                <a:moveTo>
                  <a:pt x="620929" y="38992"/>
                </a:moveTo>
                <a:cubicBezTo>
                  <a:pt x="621495" y="38860"/>
                  <a:pt x="622085" y="38860"/>
                  <a:pt x="622650" y="38992"/>
                </a:cubicBezTo>
                <a:cubicBezTo>
                  <a:pt x="624126" y="39043"/>
                  <a:pt x="625452" y="39893"/>
                  <a:pt x="626091" y="41199"/>
                </a:cubicBezTo>
                <a:cubicBezTo>
                  <a:pt x="626636" y="42537"/>
                  <a:pt x="626325" y="44065"/>
                  <a:pt x="625297" y="45094"/>
                </a:cubicBezTo>
                <a:lnTo>
                  <a:pt x="258439" y="402521"/>
                </a:lnTo>
                <a:cubicBezTo>
                  <a:pt x="257673" y="403059"/>
                  <a:pt x="256726" y="403292"/>
                  <a:pt x="255792" y="403170"/>
                </a:cubicBezTo>
                <a:cubicBezTo>
                  <a:pt x="254507" y="403185"/>
                  <a:pt x="253304" y="402547"/>
                  <a:pt x="252616" y="401482"/>
                </a:cubicBezTo>
                <a:lnTo>
                  <a:pt x="165269" y="263861"/>
                </a:lnTo>
                <a:cubicBezTo>
                  <a:pt x="164878" y="262992"/>
                  <a:pt x="164878" y="262003"/>
                  <a:pt x="165269" y="261134"/>
                </a:cubicBezTo>
                <a:cubicBezTo>
                  <a:pt x="165486" y="260147"/>
                  <a:pt x="166177" y="259324"/>
                  <a:pt x="167122" y="258927"/>
                </a:cubicBezTo>
                <a:close/>
                <a:moveTo>
                  <a:pt x="2319022" y="36393"/>
                </a:moveTo>
                <a:cubicBezTo>
                  <a:pt x="2319419" y="36387"/>
                  <a:pt x="2319830" y="36388"/>
                  <a:pt x="2320227" y="36395"/>
                </a:cubicBezTo>
                <a:cubicBezTo>
                  <a:pt x="2339602" y="36320"/>
                  <a:pt x="2355364" y="51663"/>
                  <a:pt x="2355430" y="70664"/>
                </a:cubicBezTo>
                <a:cubicBezTo>
                  <a:pt x="2355444" y="70926"/>
                  <a:pt x="2355430" y="71188"/>
                  <a:pt x="2355430" y="71450"/>
                </a:cubicBezTo>
                <a:cubicBezTo>
                  <a:pt x="2355722" y="80826"/>
                  <a:pt x="2352029" y="89898"/>
                  <a:pt x="2345240" y="96507"/>
                </a:cubicBezTo>
                <a:cubicBezTo>
                  <a:pt x="2338689" y="103131"/>
                  <a:pt x="2329636" y="106797"/>
                  <a:pt x="2320227" y="106634"/>
                </a:cubicBezTo>
                <a:cubicBezTo>
                  <a:pt x="2310658" y="106864"/>
                  <a:pt x="2301408" y="103198"/>
                  <a:pt x="2294685" y="96507"/>
                </a:cubicBezTo>
                <a:cubicBezTo>
                  <a:pt x="2287869" y="89912"/>
                  <a:pt x="2284123" y="80842"/>
                  <a:pt x="2284362" y="71450"/>
                </a:cubicBezTo>
                <a:cubicBezTo>
                  <a:pt x="2284071" y="52379"/>
                  <a:pt x="2299581" y="36683"/>
                  <a:pt x="2319022" y="36393"/>
                </a:cubicBezTo>
                <a:close/>
                <a:moveTo>
                  <a:pt x="4206" y="42"/>
                </a:moveTo>
                <a:lnTo>
                  <a:pt x="602136" y="24580"/>
                </a:lnTo>
                <a:cubicBezTo>
                  <a:pt x="603859" y="24601"/>
                  <a:pt x="605340" y="25785"/>
                  <a:pt x="605710" y="27437"/>
                </a:cubicBezTo>
                <a:cubicBezTo>
                  <a:pt x="606166" y="29042"/>
                  <a:pt x="605307" y="30726"/>
                  <a:pt x="603724" y="31331"/>
                </a:cubicBezTo>
                <a:lnTo>
                  <a:pt x="157725" y="245683"/>
                </a:lnTo>
                <a:cubicBezTo>
                  <a:pt x="157260" y="246179"/>
                  <a:pt x="156665" y="246539"/>
                  <a:pt x="156004" y="246722"/>
                </a:cubicBezTo>
                <a:cubicBezTo>
                  <a:pt x="154719" y="246738"/>
                  <a:pt x="153516" y="246099"/>
                  <a:pt x="152828" y="245034"/>
                </a:cubicBezTo>
                <a:lnTo>
                  <a:pt x="500" y="5365"/>
                </a:lnTo>
                <a:cubicBezTo>
                  <a:pt x="-167" y="4288"/>
                  <a:pt x="-167" y="2937"/>
                  <a:pt x="500" y="1860"/>
                </a:cubicBezTo>
                <a:cubicBezTo>
                  <a:pt x="1215" y="541"/>
                  <a:pt x="2702" y="-188"/>
                  <a:pt x="4206" y="4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5CF18-CA5B-4012-A8D1-F693FC7ED62E}"/>
              </a:ext>
            </a:extLst>
          </p:cNvPr>
          <p:cNvSpPr/>
          <p:nvPr userDrawn="1"/>
        </p:nvSpPr>
        <p:spPr>
          <a:xfrm rot="771016">
            <a:off x="5674202" y="-970477"/>
            <a:ext cx="98644" cy="879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7581BE-93FC-41CF-8640-84591AE1B732}"/>
              </a:ext>
            </a:extLst>
          </p:cNvPr>
          <p:cNvSpPr/>
          <p:nvPr userDrawn="1"/>
        </p:nvSpPr>
        <p:spPr>
          <a:xfrm rot="21089803">
            <a:off x="8446651" y="-549041"/>
            <a:ext cx="102905" cy="794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EE3D6-4BAB-4D7A-B827-D00EE58340D0}"/>
              </a:ext>
            </a:extLst>
          </p:cNvPr>
          <p:cNvSpPr/>
          <p:nvPr userDrawn="1"/>
        </p:nvSpPr>
        <p:spPr>
          <a:xfrm rot="1158944">
            <a:off x="10957316" y="-113856"/>
            <a:ext cx="102905" cy="794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3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F378-E50C-294B-B1E4-E27F1129A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20826"/>
            <a:ext cx="5031068" cy="2190562"/>
          </a:xfrm>
        </p:spPr>
        <p:txBody>
          <a:bodyPr anchor="ctr"/>
          <a:lstStyle>
            <a:lvl1pPr>
              <a:lnSpc>
                <a:spcPts val="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Title 48pt over two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B1694-4FD9-EA4F-9C9E-9C6EA6BCFB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711388"/>
            <a:ext cx="503106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3E44D-8EFE-644F-BB5F-5F28C347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7929-C482-7E4C-94B2-3BDE1612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74ED-CC08-3547-8AEF-9F9EAF1FDB1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BA9852B-3A1D-C844-BFB9-CDC125AD2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10839562" y="4962637"/>
            <a:ext cx="2149475" cy="285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162CCB-DD5D-BF4A-9B6A-B687F6529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86043" y="-329712"/>
            <a:ext cx="11151311" cy="7860065"/>
          </a:xfrm>
          <a:custGeom>
            <a:avLst/>
            <a:gdLst>
              <a:gd name="connsiteX0" fmla="*/ 10300536 w 10346653"/>
              <a:gd name="connsiteY0" fmla="*/ 4451576 h 7292897"/>
              <a:gd name="connsiteX1" fmla="*/ 10345236 w 10346653"/>
              <a:gd name="connsiteY1" fmla="*/ 4485858 h 7292897"/>
              <a:gd name="connsiteX2" fmla="*/ 10321328 w 10346653"/>
              <a:gd name="connsiteY2" fmla="*/ 4535724 h 7292897"/>
              <a:gd name="connsiteX3" fmla="*/ 4572818 w 10346653"/>
              <a:gd name="connsiteY3" fmla="*/ 7288741 h 7292897"/>
              <a:gd name="connsiteX4" fmla="*/ 4554107 w 10346653"/>
              <a:gd name="connsiteY4" fmla="*/ 7292897 h 7292897"/>
              <a:gd name="connsiteX5" fmla="*/ 4515644 w 10346653"/>
              <a:gd name="connsiteY5" fmla="*/ 7272120 h 7292897"/>
              <a:gd name="connsiteX6" fmla="*/ 3378417 w 10346653"/>
              <a:gd name="connsiteY6" fmla="*/ 5452011 h 7292897"/>
              <a:gd name="connsiteX7" fmla="*/ 3394010 w 10346653"/>
              <a:gd name="connsiteY7" fmla="*/ 5390718 h 7292897"/>
              <a:gd name="connsiteX8" fmla="*/ 3411681 w 10346653"/>
              <a:gd name="connsiteY8" fmla="*/ 5384485 h 7292897"/>
              <a:gd name="connsiteX9" fmla="*/ 7770361 w 10346653"/>
              <a:gd name="connsiteY9" fmla="*/ 653451 h 7292897"/>
              <a:gd name="connsiteX10" fmla="*/ 7807783 w 10346653"/>
              <a:gd name="connsiteY10" fmla="*/ 673190 h 7292897"/>
              <a:gd name="connsiteX11" fmla="*/ 10270390 w 10346653"/>
              <a:gd name="connsiteY11" fmla="*/ 4211595 h 7292897"/>
              <a:gd name="connsiteX12" fmla="*/ 10258956 w 10346653"/>
              <a:gd name="connsiteY12" fmla="*/ 4271850 h 7292897"/>
              <a:gd name="connsiteX13" fmla="*/ 10238166 w 10346653"/>
              <a:gd name="connsiteY13" fmla="*/ 4279122 h 7292897"/>
              <a:gd name="connsiteX14" fmla="*/ 3266149 w 10346653"/>
              <a:gd name="connsiteY14" fmla="*/ 5228653 h 7292897"/>
              <a:gd name="connsiteX15" fmla="*/ 3263030 w 10346653"/>
              <a:gd name="connsiteY15" fmla="*/ 5228653 h 7292897"/>
              <a:gd name="connsiteX16" fmla="*/ 3221450 w 10346653"/>
              <a:gd name="connsiteY16" fmla="*/ 5201643 h 7292897"/>
              <a:gd name="connsiteX17" fmla="*/ 3230806 w 10346653"/>
              <a:gd name="connsiteY17" fmla="*/ 5153855 h 7292897"/>
              <a:gd name="connsiteX18" fmla="*/ 7738136 w 10346653"/>
              <a:gd name="connsiteY18" fmla="*/ 665918 h 7292897"/>
              <a:gd name="connsiteX19" fmla="*/ 7770361 w 10346653"/>
              <a:gd name="connsiteY19" fmla="*/ 653451 h 7292897"/>
              <a:gd name="connsiteX20" fmla="*/ 7546865 w 10346653"/>
              <a:gd name="connsiteY20" fmla="*/ 483076 h 7292897"/>
              <a:gd name="connsiteX21" fmla="*/ 7567656 w 10346653"/>
              <a:gd name="connsiteY21" fmla="*/ 483076 h 7292897"/>
              <a:gd name="connsiteX22" fmla="*/ 7609236 w 10346653"/>
              <a:gd name="connsiteY22" fmla="*/ 510088 h 7292897"/>
              <a:gd name="connsiteX23" fmla="*/ 7599880 w 10346653"/>
              <a:gd name="connsiteY23" fmla="*/ 557875 h 7292897"/>
              <a:gd name="connsiteX24" fmla="*/ 3137250 w 10346653"/>
              <a:gd name="connsiteY24" fmla="*/ 4987634 h 7292897"/>
              <a:gd name="connsiteX25" fmla="*/ 3105025 w 10346653"/>
              <a:gd name="connsiteY25" fmla="*/ 4995946 h 7292897"/>
              <a:gd name="connsiteX26" fmla="*/ 3066563 w 10346653"/>
              <a:gd name="connsiteY26" fmla="*/ 4975168 h 7292897"/>
              <a:gd name="connsiteX27" fmla="*/ 2004181 w 10346653"/>
              <a:gd name="connsiteY27" fmla="*/ 3269338 h 7292897"/>
              <a:gd name="connsiteX28" fmla="*/ 2004181 w 10346653"/>
              <a:gd name="connsiteY28" fmla="*/ 3235054 h 7292897"/>
              <a:gd name="connsiteX29" fmla="*/ 2027050 w 10346653"/>
              <a:gd name="connsiteY29" fmla="*/ 3208043 h 7292897"/>
              <a:gd name="connsiteX30" fmla="*/ 44699 w 10346653"/>
              <a:gd name="connsiteY30" fmla="*/ 0 h 7292897"/>
              <a:gd name="connsiteX31" fmla="*/ 7318175 w 10346653"/>
              <a:gd name="connsiteY31" fmla="*/ 304390 h 7292897"/>
              <a:gd name="connsiteX32" fmla="*/ 7361835 w 10346653"/>
              <a:gd name="connsiteY32" fmla="*/ 339712 h 7292897"/>
              <a:gd name="connsiteX33" fmla="*/ 7337925 w 10346653"/>
              <a:gd name="connsiteY33" fmla="*/ 387500 h 7292897"/>
              <a:gd name="connsiteX34" fmla="*/ 1911665 w 10346653"/>
              <a:gd name="connsiteY34" fmla="*/ 3043902 h 7292897"/>
              <a:gd name="connsiteX35" fmla="*/ 1890875 w 10346653"/>
              <a:gd name="connsiteY35" fmla="*/ 3056368 h 7292897"/>
              <a:gd name="connsiteX36" fmla="*/ 1852412 w 10346653"/>
              <a:gd name="connsiteY36" fmla="*/ 3035591 h 7292897"/>
              <a:gd name="connsiteX37" fmla="*/ 6237 w 10346653"/>
              <a:gd name="connsiteY37" fmla="*/ 65450 h 7292897"/>
              <a:gd name="connsiteX38" fmla="*/ 6237 w 10346653"/>
              <a:gd name="connsiteY38" fmla="*/ 21817 h 7292897"/>
              <a:gd name="connsiteX39" fmla="*/ 44699 w 10346653"/>
              <a:gd name="connsiteY39" fmla="*/ 0 h 729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346653" h="7292897">
                <a:moveTo>
                  <a:pt x="10300536" y="4451576"/>
                </a:moveTo>
                <a:cubicBezTo>
                  <a:pt x="10321328" y="4450536"/>
                  <a:pt x="10340038" y="4465081"/>
                  <a:pt x="10345236" y="4485858"/>
                </a:cubicBezTo>
                <a:cubicBezTo>
                  <a:pt x="10350434" y="4506635"/>
                  <a:pt x="10341078" y="4527413"/>
                  <a:pt x="10321328" y="4535724"/>
                </a:cubicBezTo>
                <a:lnTo>
                  <a:pt x="4572818" y="7288741"/>
                </a:lnTo>
                <a:cubicBezTo>
                  <a:pt x="4567620" y="7290819"/>
                  <a:pt x="4560344" y="7292897"/>
                  <a:pt x="4554107" y="7292897"/>
                </a:cubicBezTo>
                <a:cubicBezTo>
                  <a:pt x="4538514" y="7292897"/>
                  <a:pt x="4523961" y="7285624"/>
                  <a:pt x="4515644" y="7272120"/>
                </a:cubicBezTo>
                <a:lnTo>
                  <a:pt x="3378417" y="5452011"/>
                </a:lnTo>
                <a:cubicBezTo>
                  <a:pt x="3365943" y="5430195"/>
                  <a:pt x="3373219" y="5403184"/>
                  <a:pt x="3394010" y="5390718"/>
                </a:cubicBezTo>
                <a:cubicBezTo>
                  <a:pt x="3399207" y="5387601"/>
                  <a:pt x="3405444" y="5385523"/>
                  <a:pt x="3411681" y="5384485"/>
                </a:cubicBezTo>
                <a:close/>
                <a:moveTo>
                  <a:pt x="7770361" y="653451"/>
                </a:moveTo>
                <a:cubicBezTo>
                  <a:pt x="7784914" y="653451"/>
                  <a:pt x="7799468" y="660723"/>
                  <a:pt x="7807783" y="673190"/>
                </a:cubicBezTo>
                <a:lnTo>
                  <a:pt x="10270390" y="4211595"/>
                </a:lnTo>
                <a:cubicBezTo>
                  <a:pt x="10283904" y="4231334"/>
                  <a:pt x="10278708" y="4258345"/>
                  <a:pt x="10258956" y="4271850"/>
                </a:cubicBezTo>
                <a:cubicBezTo>
                  <a:pt x="10252719" y="4276005"/>
                  <a:pt x="10245442" y="4278083"/>
                  <a:pt x="10238166" y="4279122"/>
                </a:cubicBezTo>
                <a:lnTo>
                  <a:pt x="3266149" y="5228653"/>
                </a:lnTo>
                <a:lnTo>
                  <a:pt x="3263030" y="5228653"/>
                </a:lnTo>
                <a:cubicBezTo>
                  <a:pt x="3244319" y="5228653"/>
                  <a:pt x="3228728" y="5218264"/>
                  <a:pt x="3221450" y="5201643"/>
                </a:cubicBezTo>
                <a:cubicBezTo>
                  <a:pt x="3214174" y="5185021"/>
                  <a:pt x="3217293" y="5165282"/>
                  <a:pt x="3230806" y="5153855"/>
                </a:cubicBezTo>
                <a:lnTo>
                  <a:pt x="7738136" y="665918"/>
                </a:lnTo>
                <a:cubicBezTo>
                  <a:pt x="7747492" y="657606"/>
                  <a:pt x="7758926" y="653451"/>
                  <a:pt x="7770361" y="653451"/>
                </a:cubicBezTo>
                <a:close/>
                <a:moveTo>
                  <a:pt x="7546865" y="483076"/>
                </a:moveTo>
                <a:cubicBezTo>
                  <a:pt x="7554142" y="480999"/>
                  <a:pt x="7561419" y="480999"/>
                  <a:pt x="7567656" y="483076"/>
                </a:cubicBezTo>
                <a:cubicBezTo>
                  <a:pt x="7585328" y="484115"/>
                  <a:pt x="7601960" y="494504"/>
                  <a:pt x="7609236" y="510088"/>
                </a:cubicBezTo>
                <a:cubicBezTo>
                  <a:pt x="7615473" y="526709"/>
                  <a:pt x="7612355" y="545409"/>
                  <a:pt x="7599880" y="557875"/>
                </a:cubicBezTo>
                <a:lnTo>
                  <a:pt x="3137250" y="4987634"/>
                </a:lnTo>
                <a:cubicBezTo>
                  <a:pt x="3127894" y="4993868"/>
                  <a:pt x="3116459" y="4996985"/>
                  <a:pt x="3105025" y="4995946"/>
                </a:cubicBezTo>
                <a:cubicBezTo>
                  <a:pt x="3089433" y="4995946"/>
                  <a:pt x="3074879" y="4988674"/>
                  <a:pt x="3066563" y="4975168"/>
                </a:cubicBezTo>
                <a:lnTo>
                  <a:pt x="2004181" y="3269338"/>
                </a:lnTo>
                <a:cubicBezTo>
                  <a:pt x="1998983" y="3258949"/>
                  <a:pt x="1998983" y="3246482"/>
                  <a:pt x="2004181" y="3235054"/>
                </a:cubicBezTo>
                <a:cubicBezTo>
                  <a:pt x="2007299" y="3222588"/>
                  <a:pt x="2015615" y="3212200"/>
                  <a:pt x="2027050" y="3208043"/>
                </a:cubicBezTo>
                <a:close/>
                <a:moveTo>
                  <a:pt x="44699" y="0"/>
                </a:moveTo>
                <a:lnTo>
                  <a:pt x="7318175" y="304390"/>
                </a:lnTo>
                <a:cubicBezTo>
                  <a:pt x="7338964" y="304390"/>
                  <a:pt x="7356637" y="318935"/>
                  <a:pt x="7361835" y="339712"/>
                </a:cubicBezTo>
                <a:cubicBezTo>
                  <a:pt x="7367032" y="359450"/>
                  <a:pt x="7356637" y="380228"/>
                  <a:pt x="7337925" y="387500"/>
                </a:cubicBezTo>
                <a:lnTo>
                  <a:pt x="1911665" y="3043902"/>
                </a:lnTo>
                <a:cubicBezTo>
                  <a:pt x="1906468" y="3050135"/>
                  <a:pt x="1899191" y="3054291"/>
                  <a:pt x="1890875" y="3056368"/>
                </a:cubicBezTo>
                <a:cubicBezTo>
                  <a:pt x="1875282" y="3056368"/>
                  <a:pt x="1860729" y="3049096"/>
                  <a:pt x="1852412" y="3035591"/>
                </a:cubicBezTo>
                <a:lnTo>
                  <a:pt x="6237" y="65450"/>
                </a:lnTo>
                <a:cubicBezTo>
                  <a:pt x="-2079" y="51944"/>
                  <a:pt x="-2079" y="35322"/>
                  <a:pt x="6237" y="21817"/>
                </a:cubicBezTo>
                <a:cubicBezTo>
                  <a:pt x="13513" y="8311"/>
                  <a:pt x="29106" y="0"/>
                  <a:pt x="446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3A73E0A-E02E-5943-BB43-EF8602FE2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3E44D-8EFE-644F-BB5F-5F28C347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7929-C482-7E4C-94B2-3BDE1612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74ED-CC08-3547-8AEF-9F9EAF1FDB11}" type="slidenum">
              <a:rPr lang="en-GB" smtClean="0"/>
              <a:t>‹#›</a:t>
            </a:fld>
            <a:endParaRPr lang="en-GB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B1239DB-8287-4F4E-9498-4F6A949C6C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49759 w 12192000"/>
              <a:gd name="connsiteY0" fmla="*/ 4166486 h 6858000"/>
              <a:gd name="connsiteX1" fmla="*/ 5839655 w 12192000"/>
              <a:gd name="connsiteY1" fmla="*/ 5021019 h 6858000"/>
              <a:gd name="connsiteX2" fmla="*/ 5823469 w 12192000"/>
              <a:gd name="connsiteY2" fmla="*/ 5026728 h 6858000"/>
              <a:gd name="connsiteX3" fmla="*/ 5809187 w 12192000"/>
              <a:gd name="connsiteY3" fmla="*/ 5082872 h 6858000"/>
              <a:gd name="connsiteX4" fmla="*/ 6850873 w 12192000"/>
              <a:gd name="connsiteY4" fmla="*/ 6750068 h 6858000"/>
              <a:gd name="connsiteX5" fmla="*/ 6886103 w 12192000"/>
              <a:gd name="connsiteY5" fmla="*/ 6769100 h 6858000"/>
              <a:gd name="connsiteX6" fmla="*/ 6903243 w 12192000"/>
              <a:gd name="connsiteY6" fmla="*/ 6765293 h 6858000"/>
              <a:gd name="connsiteX7" fmla="*/ 12168803 w 12192000"/>
              <a:gd name="connsiteY7" fmla="*/ 4243565 h 6858000"/>
              <a:gd name="connsiteX8" fmla="*/ 12190703 w 12192000"/>
              <a:gd name="connsiteY8" fmla="*/ 4197888 h 6858000"/>
              <a:gd name="connsiteX9" fmla="*/ 12149759 w 12192000"/>
              <a:gd name="connsiteY9" fmla="*/ 4166486 h 6858000"/>
              <a:gd name="connsiteX10" fmla="*/ 9832151 w 12192000"/>
              <a:gd name="connsiteY10" fmla="*/ 687453 h 6858000"/>
              <a:gd name="connsiteX11" fmla="*/ 9802635 w 12192000"/>
              <a:gd name="connsiteY11" fmla="*/ 698872 h 6858000"/>
              <a:gd name="connsiteX12" fmla="*/ 5673977 w 12192000"/>
              <a:gd name="connsiteY12" fmla="*/ 4809765 h 6858000"/>
              <a:gd name="connsiteX13" fmla="*/ 5665407 w 12192000"/>
              <a:gd name="connsiteY13" fmla="*/ 4853538 h 6858000"/>
              <a:gd name="connsiteX14" fmla="*/ 5703495 w 12192000"/>
              <a:gd name="connsiteY14" fmla="*/ 4878279 h 6858000"/>
              <a:gd name="connsiteX15" fmla="*/ 5706351 w 12192000"/>
              <a:gd name="connsiteY15" fmla="*/ 4878279 h 6858000"/>
              <a:gd name="connsiteX16" fmla="*/ 12092629 w 12192000"/>
              <a:gd name="connsiteY16" fmla="*/ 4008521 h 6858000"/>
              <a:gd name="connsiteX17" fmla="*/ 12111671 w 12192000"/>
              <a:gd name="connsiteY17" fmla="*/ 4001860 h 6858000"/>
              <a:gd name="connsiteX18" fmla="*/ 12122147 w 12192000"/>
              <a:gd name="connsiteY18" fmla="*/ 3946667 h 6858000"/>
              <a:gd name="connsiteX19" fmla="*/ 9866429 w 12192000"/>
              <a:gd name="connsiteY19" fmla="*/ 705533 h 6858000"/>
              <a:gd name="connsiteX20" fmla="*/ 9832151 w 12192000"/>
              <a:gd name="connsiteY20" fmla="*/ 687453 h 6858000"/>
              <a:gd name="connsiteX21" fmla="*/ 9627431 w 12192000"/>
              <a:gd name="connsiteY21" fmla="*/ 531391 h 6858000"/>
              <a:gd name="connsiteX22" fmla="*/ 4571351 w 12192000"/>
              <a:gd name="connsiteY22" fmla="*/ 3027426 h 6858000"/>
              <a:gd name="connsiteX23" fmla="*/ 4550403 w 12192000"/>
              <a:gd name="connsiteY23" fmla="*/ 3052168 h 6858000"/>
              <a:gd name="connsiteX24" fmla="*/ 4550403 w 12192000"/>
              <a:gd name="connsiteY24" fmla="*/ 3083571 h 6858000"/>
              <a:gd name="connsiteX25" fmla="*/ 5523533 w 12192000"/>
              <a:gd name="connsiteY25" fmla="*/ 4646090 h 6858000"/>
              <a:gd name="connsiteX26" fmla="*/ 5558763 w 12192000"/>
              <a:gd name="connsiteY26" fmla="*/ 4665122 h 6858000"/>
              <a:gd name="connsiteX27" fmla="*/ 5588281 w 12192000"/>
              <a:gd name="connsiteY27" fmla="*/ 4657509 h 6858000"/>
              <a:gd name="connsiteX28" fmla="*/ 9675993 w 12192000"/>
              <a:gd name="connsiteY28" fmla="*/ 599906 h 6858000"/>
              <a:gd name="connsiteX29" fmla="*/ 9684563 w 12192000"/>
              <a:gd name="connsiteY29" fmla="*/ 556133 h 6858000"/>
              <a:gd name="connsiteX30" fmla="*/ 9646475 w 12192000"/>
              <a:gd name="connsiteY30" fmla="*/ 531391 h 6858000"/>
              <a:gd name="connsiteX31" fmla="*/ 9627431 w 12192000"/>
              <a:gd name="connsiteY31" fmla="*/ 531391 h 6858000"/>
              <a:gd name="connsiteX32" fmla="*/ 2755544 w 12192000"/>
              <a:gd name="connsiteY32" fmla="*/ 88900 h 6858000"/>
              <a:gd name="connsiteX33" fmla="*/ 2720313 w 12192000"/>
              <a:gd name="connsiteY33" fmla="*/ 108884 h 6858000"/>
              <a:gd name="connsiteX34" fmla="*/ 2720313 w 12192000"/>
              <a:gd name="connsiteY34" fmla="*/ 148851 h 6858000"/>
              <a:gd name="connsiteX35" fmla="*/ 4411387 w 12192000"/>
              <a:gd name="connsiteY35" fmla="*/ 2869462 h 6858000"/>
              <a:gd name="connsiteX36" fmla="*/ 4446617 w 12192000"/>
              <a:gd name="connsiteY36" fmla="*/ 2888494 h 6858000"/>
              <a:gd name="connsiteX37" fmla="*/ 4465661 w 12192000"/>
              <a:gd name="connsiteY37" fmla="*/ 2877075 h 6858000"/>
              <a:gd name="connsiteX38" fmla="*/ 9436045 w 12192000"/>
              <a:gd name="connsiteY38" fmla="*/ 443845 h 6858000"/>
              <a:gd name="connsiteX39" fmla="*/ 9457947 w 12192000"/>
              <a:gd name="connsiteY39" fmla="*/ 400072 h 6858000"/>
              <a:gd name="connsiteX40" fmla="*/ 9417955 w 12192000"/>
              <a:gd name="connsiteY40" fmla="*/ 367717 h 6858000"/>
              <a:gd name="connsiteX41" fmla="*/ 0 w 12192000"/>
              <a:gd name="connsiteY41" fmla="*/ 0 h 6858000"/>
              <a:gd name="connsiteX42" fmla="*/ 12191999 w 12192000"/>
              <a:gd name="connsiteY42" fmla="*/ 0 h 6858000"/>
              <a:gd name="connsiteX43" fmla="*/ 12191999 w 12192000"/>
              <a:gd name="connsiteY43" fmla="*/ 6858000 h 6858000"/>
              <a:gd name="connsiteX44" fmla="*/ 0 w 12192000"/>
              <a:gd name="connsiteY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2000" h="6858000">
                <a:moveTo>
                  <a:pt x="12149759" y="4166486"/>
                </a:moveTo>
                <a:lnTo>
                  <a:pt x="5839655" y="5021019"/>
                </a:lnTo>
                <a:cubicBezTo>
                  <a:pt x="5833943" y="5021970"/>
                  <a:pt x="5828231" y="5023873"/>
                  <a:pt x="5823469" y="5026728"/>
                </a:cubicBezTo>
                <a:cubicBezTo>
                  <a:pt x="5804425" y="5038147"/>
                  <a:pt x="5797759" y="5062889"/>
                  <a:pt x="5809187" y="5082872"/>
                </a:cubicBezTo>
                <a:lnTo>
                  <a:pt x="6850873" y="6750068"/>
                </a:lnTo>
                <a:cubicBezTo>
                  <a:pt x="6858491" y="6762438"/>
                  <a:pt x="6871819" y="6769100"/>
                  <a:pt x="6886103" y="6769100"/>
                </a:cubicBezTo>
                <a:cubicBezTo>
                  <a:pt x="6891815" y="6769100"/>
                  <a:pt x="6898481" y="6767196"/>
                  <a:pt x="6903243" y="6765293"/>
                </a:cubicBezTo>
                <a:lnTo>
                  <a:pt x="12168803" y="4243565"/>
                </a:lnTo>
                <a:cubicBezTo>
                  <a:pt x="12186895" y="4235952"/>
                  <a:pt x="12195463" y="4216920"/>
                  <a:pt x="12190703" y="4197888"/>
                </a:cubicBezTo>
                <a:cubicBezTo>
                  <a:pt x="12185943" y="4178857"/>
                  <a:pt x="12168803" y="4165534"/>
                  <a:pt x="12149759" y="4166486"/>
                </a:cubicBezTo>
                <a:close/>
                <a:moveTo>
                  <a:pt x="9832151" y="687453"/>
                </a:moveTo>
                <a:cubicBezTo>
                  <a:pt x="9821677" y="687453"/>
                  <a:pt x="9811203" y="691259"/>
                  <a:pt x="9802635" y="698872"/>
                </a:cubicBezTo>
                <a:lnTo>
                  <a:pt x="5673977" y="4809765"/>
                </a:lnTo>
                <a:cubicBezTo>
                  <a:pt x="5661599" y="4820232"/>
                  <a:pt x="5658743" y="4838312"/>
                  <a:pt x="5665407" y="4853538"/>
                </a:cubicBezTo>
                <a:cubicBezTo>
                  <a:pt x="5672073" y="4868763"/>
                  <a:pt x="5686355" y="4878279"/>
                  <a:pt x="5703495" y="4878279"/>
                </a:cubicBezTo>
                <a:lnTo>
                  <a:pt x="5706351" y="4878279"/>
                </a:lnTo>
                <a:lnTo>
                  <a:pt x="12092629" y="4008521"/>
                </a:lnTo>
                <a:cubicBezTo>
                  <a:pt x="12099295" y="4007569"/>
                  <a:pt x="12105959" y="4005666"/>
                  <a:pt x="12111671" y="4001860"/>
                </a:cubicBezTo>
                <a:cubicBezTo>
                  <a:pt x="12129763" y="3989489"/>
                  <a:pt x="12134523" y="3964748"/>
                  <a:pt x="12122147" y="3946667"/>
                </a:cubicBezTo>
                <a:lnTo>
                  <a:pt x="9866429" y="705533"/>
                </a:lnTo>
                <a:cubicBezTo>
                  <a:pt x="9858811" y="694114"/>
                  <a:pt x="9845483" y="687453"/>
                  <a:pt x="9832151" y="687453"/>
                </a:cubicBezTo>
                <a:close/>
                <a:moveTo>
                  <a:pt x="9627431" y="531391"/>
                </a:moveTo>
                <a:lnTo>
                  <a:pt x="4571351" y="3027426"/>
                </a:lnTo>
                <a:cubicBezTo>
                  <a:pt x="4560879" y="3031233"/>
                  <a:pt x="4553259" y="3040749"/>
                  <a:pt x="4550403" y="3052168"/>
                </a:cubicBezTo>
                <a:cubicBezTo>
                  <a:pt x="4545643" y="3062635"/>
                  <a:pt x="4545643" y="3074055"/>
                  <a:pt x="4550403" y="3083571"/>
                </a:cubicBezTo>
                <a:lnTo>
                  <a:pt x="5523533" y="4646090"/>
                </a:lnTo>
                <a:cubicBezTo>
                  <a:pt x="5531151" y="4658461"/>
                  <a:pt x="5544481" y="4665122"/>
                  <a:pt x="5558763" y="4665122"/>
                </a:cubicBezTo>
                <a:cubicBezTo>
                  <a:pt x="5569237" y="4666074"/>
                  <a:pt x="5579711" y="4663219"/>
                  <a:pt x="5588281" y="4657509"/>
                </a:cubicBezTo>
                <a:lnTo>
                  <a:pt x="9675993" y="599906"/>
                </a:lnTo>
                <a:cubicBezTo>
                  <a:pt x="9687419" y="588487"/>
                  <a:pt x="9690275" y="571358"/>
                  <a:pt x="9684563" y="556133"/>
                </a:cubicBezTo>
                <a:cubicBezTo>
                  <a:pt x="9677899" y="541859"/>
                  <a:pt x="9662663" y="532343"/>
                  <a:pt x="9646475" y="531391"/>
                </a:cubicBezTo>
                <a:cubicBezTo>
                  <a:pt x="9640763" y="529488"/>
                  <a:pt x="9634099" y="529488"/>
                  <a:pt x="9627431" y="531391"/>
                </a:cubicBezTo>
                <a:close/>
                <a:moveTo>
                  <a:pt x="2755544" y="88900"/>
                </a:moveTo>
                <a:cubicBezTo>
                  <a:pt x="2741261" y="88900"/>
                  <a:pt x="2726978" y="96513"/>
                  <a:pt x="2720313" y="108884"/>
                </a:cubicBezTo>
                <a:cubicBezTo>
                  <a:pt x="2712696" y="121254"/>
                  <a:pt x="2712696" y="136480"/>
                  <a:pt x="2720313" y="148851"/>
                </a:cubicBezTo>
                <a:lnTo>
                  <a:pt x="4411387" y="2869462"/>
                </a:lnTo>
                <a:cubicBezTo>
                  <a:pt x="4419003" y="2881833"/>
                  <a:pt x="4432335" y="2888494"/>
                  <a:pt x="4446617" y="2888494"/>
                </a:cubicBezTo>
                <a:cubicBezTo>
                  <a:pt x="4454235" y="2886591"/>
                  <a:pt x="4460899" y="2882784"/>
                  <a:pt x="4465661" y="2877075"/>
                </a:cubicBezTo>
                <a:lnTo>
                  <a:pt x="9436045" y="443845"/>
                </a:lnTo>
                <a:cubicBezTo>
                  <a:pt x="9453185" y="437184"/>
                  <a:pt x="9462707" y="418152"/>
                  <a:pt x="9457947" y="400072"/>
                </a:cubicBezTo>
                <a:cubicBezTo>
                  <a:pt x="9453185" y="381040"/>
                  <a:pt x="9436997" y="367717"/>
                  <a:pt x="9417955" y="36771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F378-E50C-294B-B1E4-E27F1129A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844" y="2550636"/>
            <a:ext cx="5031068" cy="2190562"/>
          </a:xfrm>
        </p:spPr>
        <p:txBody>
          <a:bodyPr anchor="ctr"/>
          <a:lstStyle>
            <a:lvl1pPr>
              <a:lnSpc>
                <a:spcPts val="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Title 48pt 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18833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FC78EA74-16C1-8D47-923A-49998D432A40}"/>
              </a:ext>
            </a:extLst>
          </p:cNvPr>
          <p:cNvSpPr/>
          <p:nvPr userDrawn="1"/>
        </p:nvSpPr>
        <p:spPr>
          <a:xfrm>
            <a:off x="-45657" y="0"/>
            <a:ext cx="6928936" cy="6857999"/>
          </a:xfrm>
          <a:custGeom>
            <a:avLst/>
            <a:gdLst>
              <a:gd name="connsiteX0" fmla="*/ 3807238 w 6928936"/>
              <a:gd name="connsiteY0" fmla="*/ 1 h 6857999"/>
              <a:gd name="connsiteX1" fmla="*/ 6928936 w 6928936"/>
              <a:gd name="connsiteY1" fmla="*/ 6857999 h 6857999"/>
              <a:gd name="connsiteX2" fmla="*/ 6669863 w 6928936"/>
              <a:gd name="connsiteY2" fmla="*/ 6857999 h 6857999"/>
              <a:gd name="connsiteX3" fmla="*/ 3548164 w 6928936"/>
              <a:gd name="connsiteY3" fmla="*/ 1 h 6857999"/>
              <a:gd name="connsiteX4" fmla="*/ 235841 w 6928936"/>
              <a:gd name="connsiteY4" fmla="*/ 0 h 6857999"/>
              <a:gd name="connsiteX5" fmla="*/ 964363 w 6928936"/>
              <a:gd name="connsiteY5" fmla="*/ 6857999 h 6857999"/>
              <a:gd name="connsiteX6" fmla="*/ 727244 w 6928936"/>
              <a:gd name="connsiteY6" fmla="*/ 6857999 h 6857999"/>
              <a:gd name="connsiteX7" fmla="*/ 0 w 6928936"/>
              <a:gd name="connsiteY7" fmla="*/ 12035 h 6857999"/>
              <a:gd name="connsiteX8" fmla="*/ 0 w 6928936"/>
              <a:gd name="connsiteY8" fmla="*/ 1 h 6857999"/>
              <a:gd name="connsiteX9" fmla="*/ 2898945 w 6928936"/>
              <a:gd name="connsiteY9" fmla="*/ 0 h 6857999"/>
              <a:gd name="connsiteX10" fmla="*/ 3140586 w 6928936"/>
              <a:gd name="connsiteY10" fmla="*/ 0 h 6857999"/>
              <a:gd name="connsiteX11" fmla="*/ 1603984 w 6928936"/>
              <a:gd name="connsiteY11" fmla="*/ 6857999 h 6857999"/>
              <a:gd name="connsiteX12" fmla="*/ 1362343 w 6928936"/>
              <a:gd name="connsiteY1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28936" h="6857999">
                <a:moveTo>
                  <a:pt x="3807238" y="1"/>
                </a:moveTo>
                <a:lnTo>
                  <a:pt x="6928936" y="6857999"/>
                </a:lnTo>
                <a:lnTo>
                  <a:pt x="6669863" y="6857999"/>
                </a:lnTo>
                <a:lnTo>
                  <a:pt x="3548164" y="1"/>
                </a:lnTo>
                <a:close/>
                <a:moveTo>
                  <a:pt x="235841" y="0"/>
                </a:moveTo>
                <a:lnTo>
                  <a:pt x="964363" y="6857999"/>
                </a:lnTo>
                <a:lnTo>
                  <a:pt x="727244" y="6857999"/>
                </a:lnTo>
                <a:lnTo>
                  <a:pt x="0" y="12035"/>
                </a:lnTo>
                <a:lnTo>
                  <a:pt x="0" y="1"/>
                </a:lnTo>
                <a:close/>
                <a:moveTo>
                  <a:pt x="2898945" y="0"/>
                </a:moveTo>
                <a:lnTo>
                  <a:pt x="3140586" y="0"/>
                </a:lnTo>
                <a:lnTo>
                  <a:pt x="1603984" y="6857999"/>
                </a:lnTo>
                <a:lnTo>
                  <a:pt x="1362343" y="6857999"/>
                </a:lnTo>
                <a:close/>
              </a:path>
            </a:pathLst>
          </a:custGeom>
          <a:solidFill>
            <a:schemeClr val="bg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5A008B-F14E-D244-8C3B-A95F6DD4B9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77748" y="0"/>
            <a:ext cx="5412948" cy="6858000"/>
          </a:xfrm>
          <a:custGeom>
            <a:avLst/>
            <a:gdLst>
              <a:gd name="connsiteX0" fmla="*/ 778375 w 5430836"/>
              <a:gd name="connsiteY0" fmla="*/ 0 h 6857999"/>
              <a:gd name="connsiteX1" fmla="*/ 5430836 w 5430836"/>
              <a:gd name="connsiteY1" fmla="*/ 0 h 6857999"/>
              <a:gd name="connsiteX2" fmla="*/ 5430836 w 5430836"/>
              <a:gd name="connsiteY2" fmla="*/ 6857999 h 6857999"/>
              <a:gd name="connsiteX3" fmla="*/ 0 w 543083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0836" h="6857999">
                <a:moveTo>
                  <a:pt x="778375" y="0"/>
                </a:moveTo>
                <a:lnTo>
                  <a:pt x="5430836" y="0"/>
                </a:lnTo>
                <a:lnTo>
                  <a:pt x="5430836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3D1D3"/>
          </a:solidFill>
        </p:spPr>
        <p:txBody>
          <a:bodyPr wrap="square" numCol="2" spcCol="180000">
            <a:noAutofit/>
          </a:bodyPr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85FF-ABC5-0B4A-BE5F-1FC744C64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14069"/>
            <a:ext cx="5641551" cy="4886706"/>
          </a:xfrm>
        </p:spPr>
        <p:txBody>
          <a:bodyPr numCol="2" spcCol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D3B21B-2D37-B243-9988-3021FE75F9AE}"/>
              </a:ext>
            </a:extLst>
          </p:cNvPr>
          <p:cNvCxnSpPr>
            <a:cxnSpLocks/>
          </p:cNvCxnSpPr>
          <p:nvPr userDrawn="1"/>
        </p:nvCxnSpPr>
        <p:spPr>
          <a:xfrm>
            <a:off x="11623249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53D596D-1A7C-48DC-9E17-B7E02D19A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0170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3A73E0A-E02E-5943-BB43-EF8602FE2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3E44D-8EFE-644F-BB5F-5F28C347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7929-C482-7E4C-94B2-3BDE1612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74ED-CC08-3547-8AEF-9F9EAF1FDB11}" type="slidenum">
              <a:rPr lang="en-GB" smtClean="0"/>
              <a:t>‹#›</a:t>
            </a:fld>
            <a:endParaRPr lang="en-GB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B1239DB-8287-4F4E-9498-4F6A949C6C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49759 w 12192000"/>
              <a:gd name="connsiteY0" fmla="*/ 4166486 h 6858000"/>
              <a:gd name="connsiteX1" fmla="*/ 5839655 w 12192000"/>
              <a:gd name="connsiteY1" fmla="*/ 5021019 h 6858000"/>
              <a:gd name="connsiteX2" fmla="*/ 5823469 w 12192000"/>
              <a:gd name="connsiteY2" fmla="*/ 5026728 h 6858000"/>
              <a:gd name="connsiteX3" fmla="*/ 5809187 w 12192000"/>
              <a:gd name="connsiteY3" fmla="*/ 5082872 h 6858000"/>
              <a:gd name="connsiteX4" fmla="*/ 6850873 w 12192000"/>
              <a:gd name="connsiteY4" fmla="*/ 6750068 h 6858000"/>
              <a:gd name="connsiteX5" fmla="*/ 6886103 w 12192000"/>
              <a:gd name="connsiteY5" fmla="*/ 6769100 h 6858000"/>
              <a:gd name="connsiteX6" fmla="*/ 6903243 w 12192000"/>
              <a:gd name="connsiteY6" fmla="*/ 6765293 h 6858000"/>
              <a:gd name="connsiteX7" fmla="*/ 12168803 w 12192000"/>
              <a:gd name="connsiteY7" fmla="*/ 4243565 h 6858000"/>
              <a:gd name="connsiteX8" fmla="*/ 12190703 w 12192000"/>
              <a:gd name="connsiteY8" fmla="*/ 4197888 h 6858000"/>
              <a:gd name="connsiteX9" fmla="*/ 12149759 w 12192000"/>
              <a:gd name="connsiteY9" fmla="*/ 4166486 h 6858000"/>
              <a:gd name="connsiteX10" fmla="*/ 9832151 w 12192000"/>
              <a:gd name="connsiteY10" fmla="*/ 687453 h 6858000"/>
              <a:gd name="connsiteX11" fmla="*/ 9802635 w 12192000"/>
              <a:gd name="connsiteY11" fmla="*/ 698872 h 6858000"/>
              <a:gd name="connsiteX12" fmla="*/ 5673977 w 12192000"/>
              <a:gd name="connsiteY12" fmla="*/ 4809765 h 6858000"/>
              <a:gd name="connsiteX13" fmla="*/ 5665407 w 12192000"/>
              <a:gd name="connsiteY13" fmla="*/ 4853538 h 6858000"/>
              <a:gd name="connsiteX14" fmla="*/ 5703495 w 12192000"/>
              <a:gd name="connsiteY14" fmla="*/ 4878279 h 6858000"/>
              <a:gd name="connsiteX15" fmla="*/ 5706351 w 12192000"/>
              <a:gd name="connsiteY15" fmla="*/ 4878279 h 6858000"/>
              <a:gd name="connsiteX16" fmla="*/ 12092629 w 12192000"/>
              <a:gd name="connsiteY16" fmla="*/ 4008521 h 6858000"/>
              <a:gd name="connsiteX17" fmla="*/ 12111671 w 12192000"/>
              <a:gd name="connsiteY17" fmla="*/ 4001860 h 6858000"/>
              <a:gd name="connsiteX18" fmla="*/ 12122147 w 12192000"/>
              <a:gd name="connsiteY18" fmla="*/ 3946667 h 6858000"/>
              <a:gd name="connsiteX19" fmla="*/ 9866429 w 12192000"/>
              <a:gd name="connsiteY19" fmla="*/ 705533 h 6858000"/>
              <a:gd name="connsiteX20" fmla="*/ 9832151 w 12192000"/>
              <a:gd name="connsiteY20" fmla="*/ 687453 h 6858000"/>
              <a:gd name="connsiteX21" fmla="*/ 9627431 w 12192000"/>
              <a:gd name="connsiteY21" fmla="*/ 531391 h 6858000"/>
              <a:gd name="connsiteX22" fmla="*/ 4571351 w 12192000"/>
              <a:gd name="connsiteY22" fmla="*/ 3027426 h 6858000"/>
              <a:gd name="connsiteX23" fmla="*/ 4550403 w 12192000"/>
              <a:gd name="connsiteY23" fmla="*/ 3052168 h 6858000"/>
              <a:gd name="connsiteX24" fmla="*/ 4550403 w 12192000"/>
              <a:gd name="connsiteY24" fmla="*/ 3083571 h 6858000"/>
              <a:gd name="connsiteX25" fmla="*/ 5523533 w 12192000"/>
              <a:gd name="connsiteY25" fmla="*/ 4646090 h 6858000"/>
              <a:gd name="connsiteX26" fmla="*/ 5558763 w 12192000"/>
              <a:gd name="connsiteY26" fmla="*/ 4665122 h 6858000"/>
              <a:gd name="connsiteX27" fmla="*/ 5588281 w 12192000"/>
              <a:gd name="connsiteY27" fmla="*/ 4657509 h 6858000"/>
              <a:gd name="connsiteX28" fmla="*/ 9675993 w 12192000"/>
              <a:gd name="connsiteY28" fmla="*/ 599906 h 6858000"/>
              <a:gd name="connsiteX29" fmla="*/ 9684563 w 12192000"/>
              <a:gd name="connsiteY29" fmla="*/ 556133 h 6858000"/>
              <a:gd name="connsiteX30" fmla="*/ 9646475 w 12192000"/>
              <a:gd name="connsiteY30" fmla="*/ 531391 h 6858000"/>
              <a:gd name="connsiteX31" fmla="*/ 9627431 w 12192000"/>
              <a:gd name="connsiteY31" fmla="*/ 531391 h 6858000"/>
              <a:gd name="connsiteX32" fmla="*/ 2755544 w 12192000"/>
              <a:gd name="connsiteY32" fmla="*/ 88900 h 6858000"/>
              <a:gd name="connsiteX33" fmla="*/ 2720313 w 12192000"/>
              <a:gd name="connsiteY33" fmla="*/ 108884 h 6858000"/>
              <a:gd name="connsiteX34" fmla="*/ 2720313 w 12192000"/>
              <a:gd name="connsiteY34" fmla="*/ 148851 h 6858000"/>
              <a:gd name="connsiteX35" fmla="*/ 4411387 w 12192000"/>
              <a:gd name="connsiteY35" fmla="*/ 2869462 h 6858000"/>
              <a:gd name="connsiteX36" fmla="*/ 4446617 w 12192000"/>
              <a:gd name="connsiteY36" fmla="*/ 2888494 h 6858000"/>
              <a:gd name="connsiteX37" fmla="*/ 4465661 w 12192000"/>
              <a:gd name="connsiteY37" fmla="*/ 2877075 h 6858000"/>
              <a:gd name="connsiteX38" fmla="*/ 9436045 w 12192000"/>
              <a:gd name="connsiteY38" fmla="*/ 443845 h 6858000"/>
              <a:gd name="connsiteX39" fmla="*/ 9457947 w 12192000"/>
              <a:gd name="connsiteY39" fmla="*/ 400072 h 6858000"/>
              <a:gd name="connsiteX40" fmla="*/ 9417955 w 12192000"/>
              <a:gd name="connsiteY40" fmla="*/ 367717 h 6858000"/>
              <a:gd name="connsiteX41" fmla="*/ 0 w 12192000"/>
              <a:gd name="connsiteY41" fmla="*/ 0 h 6858000"/>
              <a:gd name="connsiteX42" fmla="*/ 12191999 w 12192000"/>
              <a:gd name="connsiteY42" fmla="*/ 0 h 6858000"/>
              <a:gd name="connsiteX43" fmla="*/ 12191999 w 12192000"/>
              <a:gd name="connsiteY43" fmla="*/ 6858000 h 6858000"/>
              <a:gd name="connsiteX44" fmla="*/ 0 w 12192000"/>
              <a:gd name="connsiteY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2000" h="6858000">
                <a:moveTo>
                  <a:pt x="12149759" y="4166486"/>
                </a:moveTo>
                <a:lnTo>
                  <a:pt x="5839655" y="5021019"/>
                </a:lnTo>
                <a:cubicBezTo>
                  <a:pt x="5833943" y="5021970"/>
                  <a:pt x="5828231" y="5023873"/>
                  <a:pt x="5823469" y="5026728"/>
                </a:cubicBezTo>
                <a:cubicBezTo>
                  <a:pt x="5804425" y="5038147"/>
                  <a:pt x="5797759" y="5062889"/>
                  <a:pt x="5809187" y="5082872"/>
                </a:cubicBezTo>
                <a:lnTo>
                  <a:pt x="6850873" y="6750068"/>
                </a:lnTo>
                <a:cubicBezTo>
                  <a:pt x="6858491" y="6762438"/>
                  <a:pt x="6871819" y="6769100"/>
                  <a:pt x="6886103" y="6769100"/>
                </a:cubicBezTo>
                <a:cubicBezTo>
                  <a:pt x="6891815" y="6769100"/>
                  <a:pt x="6898481" y="6767196"/>
                  <a:pt x="6903243" y="6765293"/>
                </a:cubicBezTo>
                <a:lnTo>
                  <a:pt x="12168803" y="4243565"/>
                </a:lnTo>
                <a:cubicBezTo>
                  <a:pt x="12186895" y="4235952"/>
                  <a:pt x="12195463" y="4216920"/>
                  <a:pt x="12190703" y="4197888"/>
                </a:cubicBezTo>
                <a:cubicBezTo>
                  <a:pt x="12185943" y="4178857"/>
                  <a:pt x="12168803" y="4165534"/>
                  <a:pt x="12149759" y="4166486"/>
                </a:cubicBezTo>
                <a:close/>
                <a:moveTo>
                  <a:pt x="9832151" y="687453"/>
                </a:moveTo>
                <a:cubicBezTo>
                  <a:pt x="9821677" y="687453"/>
                  <a:pt x="9811203" y="691259"/>
                  <a:pt x="9802635" y="698872"/>
                </a:cubicBezTo>
                <a:lnTo>
                  <a:pt x="5673977" y="4809765"/>
                </a:lnTo>
                <a:cubicBezTo>
                  <a:pt x="5661599" y="4820232"/>
                  <a:pt x="5658743" y="4838312"/>
                  <a:pt x="5665407" y="4853538"/>
                </a:cubicBezTo>
                <a:cubicBezTo>
                  <a:pt x="5672073" y="4868763"/>
                  <a:pt x="5686355" y="4878279"/>
                  <a:pt x="5703495" y="4878279"/>
                </a:cubicBezTo>
                <a:lnTo>
                  <a:pt x="5706351" y="4878279"/>
                </a:lnTo>
                <a:lnTo>
                  <a:pt x="12092629" y="4008521"/>
                </a:lnTo>
                <a:cubicBezTo>
                  <a:pt x="12099295" y="4007569"/>
                  <a:pt x="12105959" y="4005666"/>
                  <a:pt x="12111671" y="4001860"/>
                </a:cubicBezTo>
                <a:cubicBezTo>
                  <a:pt x="12129763" y="3989489"/>
                  <a:pt x="12134523" y="3964748"/>
                  <a:pt x="12122147" y="3946667"/>
                </a:cubicBezTo>
                <a:lnTo>
                  <a:pt x="9866429" y="705533"/>
                </a:lnTo>
                <a:cubicBezTo>
                  <a:pt x="9858811" y="694114"/>
                  <a:pt x="9845483" y="687453"/>
                  <a:pt x="9832151" y="687453"/>
                </a:cubicBezTo>
                <a:close/>
                <a:moveTo>
                  <a:pt x="9627431" y="531391"/>
                </a:moveTo>
                <a:lnTo>
                  <a:pt x="4571351" y="3027426"/>
                </a:lnTo>
                <a:cubicBezTo>
                  <a:pt x="4560879" y="3031233"/>
                  <a:pt x="4553259" y="3040749"/>
                  <a:pt x="4550403" y="3052168"/>
                </a:cubicBezTo>
                <a:cubicBezTo>
                  <a:pt x="4545643" y="3062635"/>
                  <a:pt x="4545643" y="3074055"/>
                  <a:pt x="4550403" y="3083571"/>
                </a:cubicBezTo>
                <a:lnTo>
                  <a:pt x="5523533" y="4646090"/>
                </a:lnTo>
                <a:cubicBezTo>
                  <a:pt x="5531151" y="4658461"/>
                  <a:pt x="5544481" y="4665122"/>
                  <a:pt x="5558763" y="4665122"/>
                </a:cubicBezTo>
                <a:cubicBezTo>
                  <a:pt x="5569237" y="4666074"/>
                  <a:pt x="5579711" y="4663219"/>
                  <a:pt x="5588281" y="4657509"/>
                </a:cubicBezTo>
                <a:lnTo>
                  <a:pt x="9675993" y="599906"/>
                </a:lnTo>
                <a:cubicBezTo>
                  <a:pt x="9687419" y="588487"/>
                  <a:pt x="9690275" y="571358"/>
                  <a:pt x="9684563" y="556133"/>
                </a:cubicBezTo>
                <a:cubicBezTo>
                  <a:pt x="9677899" y="541859"/>
                  <a:pt x="9662663" y="532343"/>
                  <a:pt x="9646475" y="531391"/>
                </a:cubicBezTo>
                <a:cubicBezTo>
                  <a:pt x="9640763" y="529488"/>
                  <a:pt x="9634099" y="529488"/>
                  <a:pt x="9627431" y="531391"/>
                </a:cubicBezTo>
                <a:close/>
                <a:moveTo>
                  <a:pt x="2755544" y="88900"/>
                </a:moveTo>
                <a:cubicBezTo>
                  <a:pt x="2741261" y="88900"/>
                  <a:pt x="2726978" y="96513"/>
                  <a:pt x="2720313" y="108884"/>
                </a:cubicBezTo>
                <a:cubicBezTo>
                  <a:pt x="2712696" y="121254"/>
                  <a:pt x="2712696" y="136480"/>
                  <a:pt x="2720313" y="148851"/>
                </a:cubicBezTo>
                <a:lnTo>
                  <a:pt x="4411387" y="2869462"/>
                </a:lnTo>
                <a:cubicBezTo>
                  <a:pt x="4419003" y="2881833"/>
                  <a:pt x="4432335" y="2888494"/>
                  <a:pt x="4446617" y="2888494"/>
                </a:cubicBezTo>
                <a:cubicBezTo>
                  <a:pt x="4454235" y="2886591"/>
                  <a:pt x="4460899" y="2882784"/>
                  <a:pt x="4465661" y="2877075"/>
                </a:cubicBezTo>
                <a:lnTo>
                  <a:pt x="9436045" y="443845"/>
                </a:lnTo>
                <a:cubicBezTo>
                  <a:pt x="9453185" y="437184"/>
                  <a:pt x="9462707" y="418152"/>
                  <a:pt x="9457947" y="400072"/>
                </a:cubicBezTo>
                <a:cubicBezTo>
                  <a:pt x="9453185" y="381040"/>
                  <a:pt x="9436997" y="367717"/>
                  <a:pt x="9417955" y="36771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F378-E50C-294B-B1E4-E27F1129A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20826"/>
            <a:ext cx="5031068" cy="2190562"/>
          </a:xfrm>
        </p:spPr>
        <p:txBody>
          <a:bodyPr anchor="b"/>
          <a:lstStyle>
            <a:lvl1pPr>
              <a:lnSpc>
                <a:spcPts val="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48pt over two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B1694-4FD9-EA4F-9C9E-9C6EA6BCFB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711388"/>
            <a:ext cx="503106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258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1350DB5-C189-DE44-B8B3-94059C34E47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941932" y="1657880"/>
            <a:ext cx="3468691" cy="511789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704BF07B-4276-6A44-A272-E71582C9136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710025" y="1657880"/>
            <a:ext cx="3468691" cy="511789"/>
          </a:xfrm>
          <a:prstGeom prst="rect">
            <a:avLst/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231707B3-8D0E-466A-9AD8-45FFB4AA85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37922" y="4022538"/>
            <a:ext cx="3468691" cy="511789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D9C58941-DDF7-4E14-8C77-B6ABB63B17A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06015" y="4022538"/>
            <a:ext cx="3468691" cy="51178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48AB2A-76B6-4815-A44C-D8BFD03AB1B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38761" y="2324100"/>
            <a:ext cx="3471862" cy="13065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94E2E476-DB90-404D-9907-D20568D9017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702844" y="2323674"/>
            <a:ext cx="3471862" cy="13065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7F6E3F8-3C92-48C0-8F88-A6299FC1BEC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716181" y="4688450"/>
            <a:ext cx="3471862" cy="13065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A6FCDE4D-5434-4116-BD83-A3A9299E670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34751" y="4685091"/>
            <a:ext cx="3471862" cy="130651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9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&amp; Grey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888EC2-309D-4220-A781-C2AB9457BE32}"/>
              </a:ext>
            </a:extLst>
          </p:cNvPr>
          <p:cNvSpPr txBox="1">
            <a:spLocks/>
          </p:cNvSpPr>
          <p:nvPr userDrawn="1"/>
        </p:nvSpPr>
        <p:spPr>
          <a:xfrm>
            <a:off x="442338" y="2322286"/>
            <a:ext cx="2557213" cy="2755041"/>
          </a:xfrm>
          <a:prstGeom prst="rect">
            <a:avLst/>
          </a:prstGeom>
          <a:noFill/>
          <a:ln w="38100">
            <a:solidFill>
              <a:srgbClr val="302034"/>
            </a:solidFill>
            <a:bevel/>
          </a:ln>
        </p:spPr>
        <p:txBody>
          <a:bodyPr vert="horz" wrap="square" lIns="36000" tIns="72000" rIns="36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In-Market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Knowledge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A3A78B9-11E2-443B-83CA-AE5E5B9C4009}"/>
              </a:ext>
            </a:extLst>
          </p:cNvPr>
          <p:cNvSpPr txBox="1">
            <a:spLocks/>
          </p:cNvSpPr>
          <p:nvPr userDrawn="1"/>
        </p:nvSpPr>
        <p:spPr>
          <a:xfrm>
            <a:off x="3280664" y="2322286"/>
            <a:ext cx="2557213" cy="2755041"/>
          </a:xfrm>
          <a:prstGeom prst="rect">
            <a:avLst/>
          </a:prstGeom>
          <a:noFill/>
          <a:ln w="38100">
            <a:solidFill>
              <a:srgbClr val="17DDBF"/>
            </a:solidFill>
            <a:bevel/>
          </a:ln>
        </p:spPr>
        <p:txBody>
          <a:bodyPr vert="horz" wrap="square" lIns="36000" tIns="72000" rIns="36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latin typeface="Poppins SemiBold" panose="00000700000000000000" pitchFamily="2" charset="0"/>
                <a:cs typeface="Poppins SemiBold" panose="00000700000000000000" pitchFamily="2" charset="0"/>
              </a:rPr>
              <a:t>Resource</a:t>
            </a:r>
          </a:p>
          <a:p>
            <a:r>
              <a:rPr lang="en-GB" sz="1800">
                <a:latin typeface="Poppins SemiBold" panose="00000700000000000000" pitchFamily="2" charset="0"/>
                <a:cs typeface="Poppins SemiBold" panose="00000700000000000000" pitchFamily="2" charset="0"/>
              </a:rPr>
              <a:t>&amp; Budget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96CBA50-D463-4400-B2F4-019F09A321F6}"/>
              </a:ext>
            </a:extLst>
          </p:cNvPr>
          <p:cNvSpPr txBox="1">
            <a:spLocks/>
          </p:cNvSpPr>
          <p:nvPr userDrawn="1"/>
        </p:nvSpPr>
        <p:spPr>
          <a:xfrm>
            <a:off x="6117548" y="2322286"/>
            <a:ext cx="2557213" cy="2755041"/>
          </a:xfrm>
          <a:prstGeom prst="rect">
            <a:avLst/>
          </a:prstGeom>
          <a:noFill/>
          <a:ln w="38100">
            <a:solidFill>
              <a:srgbClr val="FF8B50"/>
            </a:solidFill>
            <a:bevel/>
          </a:ln>
        </p:spPr>
        <p:txBody>
          <a:bodyPr vert="horz" wrap="square" lIns="36000" tIns="72000" rIns="36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/>
                <a:cs typeface="Poppins SemiBold"/>
              </a:rPr>
              <a:t>Asset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Fragmentation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0084FBD-AFCB-4DAC-8F38-25133D5B50F5}"/>
              </a:ext>
            </a:extLst>
          </p:cNvPr>
          <p:cNvSpPr txBox="1">
            <a:spLocks/>
          </p:cNvSpPr>
          <p:nvPr userDrawn="1"/>
        </p:nvSpPr>
        <p:spPr>
          <a:xfrm>
            <a:off x="8965078" y="2322286"/>
            <a:ext cx="2557213" cy="2755041"/>
          </a:xfrm>
          <a:prstGeom prst="rect">
            <a:avLst/>
          </a:prstGeom>
          <a:noFill/>
          <a:ln w="38100">
            <a:solidFill>
              <a:srgbClr val="CCE161"/>
            </a:solidFill>
            <a:bevel/>
          </a:ln>
        </p:spPr>
        <p:txBody>
          <a:bodyPr vert="horz" wrap="square" lIns="36000" tIns="72000" rIns="3600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latin typeface="Poppins SemiBold" panose="00000700000000000000" pitchFamily="2" charset="0"/>
                <a:cs typeface="Poppins SemiBold" panose="00000700000000000000" pitchFamily="2" charset="0"/>
              </a:rPr>
              <a:t>Content </a:t>
            </a:r>
          </a:p>
          <a:p>
            <a:r>
              <a:rPr lang="en-GB" sz="1800">
                <a:latin typeface="Poppins SemiBold" panose="00000700000000000000" pitchFamily="2" charset="0"/>
                <a:cs typeface="Poppins SemiBold" panose="00000700000000000000" pitchFamily="2" charset="0"/>
              </a:rPr>
              <a:t>Quality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308EA-6717-42CA-AC5E-1E7A4F8E6840}"/>
              </a:ext>
            </a:extLst>
          </p:cNvPr>
          <p:cNvSpPr txBox="1"/>
          <p:nvPr userDrawn="1"/>
        </p:nvSpPr>
        <p:spPr>
          <a:xfrm>
            <a:off x="1354179" y="1722121"/>
            <a:ext cx="73352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0" cap="none" spc="0" normalizeH="0" baseline="0" noProof="0">
                <a:ln>
                  <a:noFill/>
                </a:ln>
                <a:solidFill>
                  <a:srgbClr val="302034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1A21B4-2249-4847-8674-EC77A46CABD4}"/>
              </a:ext>
            </a:extLst>
          </p:cNvPr>
          <p:cNvSpPr txBox="1"/>
          <p:nvPr userDrawn="1"/>
        </p:nvSpPr>
        <p:spPr>
          <a:xfrm>
            <a:off x="4192505" y="1722121"/>
            <a:ext cx="73352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0" cap="none" spc="0" normalizeH="0" baseline="0" noProof="0">
                <a:ln>
                  <a:noFill/>
                </a:ln>
                <a:solidFill>
                  <a:srgbClr val="02C1A7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8E39E-E97D-4F55-8DF8-9EF08B945ABC}"/>
              </a:ext>
            </a:extLst>
          </p:cNvPr>
          <p:cNvSpPr txBox="1"/>
          <p:nvPr userDrawn="1"/>
        </p:nvSpPr>
        <p:spPr>
          <a:xfrm>
            <a:off x="7029389" y="1722121"/>
            <a:ext cx="73352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0" cap="none" spc="0" normalizeH="0" baseline="0" noProof="0">
                <a:ln>
                  <a:noFill/>
                </a:ln>
                <a:solidFill>
                  <a:srgbClr val="FF8B50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440E6-B202-4E25-9289-009584E2D5E9}"/>
              </a:ext>
            </a:extLst>
          </p:cNvPr>
          <p:cNvSpPr txBox="1"/>
          <p:nvPr userDrawn="1"/>
        </p:nvSpPr>
        <p:spPr>
          <a:xfrm>
            <a:off x="9866273" y="1722120"/>
            <a:ext cx="73352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0" cap="none" spc="0" normalizeH="0" baseline="0" noProof="0">
                <a:ln>
                  <a:noFill/>
                </a:ln>
                <a:solidFill>
                  <a:srgbClr val="CCE161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rPr>
              <a:t>4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5F2397B-145B-4E8A-9D0E-A4904355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1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81492E5-2A6B-AD4F-A104-1972DE1E51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338" y="3096928"/>
            <a:ext cx="2557213" cy="1980399"/>
          </a:xfrm>
          <a:prstGeom prst="rect">
            <a:avLst/>
          </a:prstGeom>
          <a:noFill/>
          <a:ln w="38100">
            <a:solidFill>
              <a:schemeClr val="tx2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0184D5C5-97EE-9D40-914B-1366CC0D0E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97208" y="2176830"/>
            <a:ext cx="2602616" cy="835877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DBB75EA2-22DA-584C-9F8C-3D303A44BF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280664" y="3096928"/>
            <a:ext cx="2557213" cy="1980399"/>
          </a:xfrm>
          <a:prstGeom prst="rect">
            <a:avLst/>
          </a:prstGeom>
          <a:noFill/>
          <a:ln w="38100">
            <a:solidFill>
              <a:schemeClr val="accent5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F76F1FA-3857-EF49-9588-09EC261B41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6142" y="2176830"/>
            <a:ext cx="2602616" cy="83587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C9E5A25-7C0D-B14C-AA02-1D9DDB6F001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17548" y="3096928"/>
            <a:ext cx="2557213" cy="1980399"/>
          </a:xfrm>
          <a:prstGeom prst="rect">
            <a:avLst/>
          </a:prstGeom>
          <a:noFill/>
          <a:ln w="38100">
            <a:solidFill>
              <a:schemeClr val="accent4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CDEF02C7-014A-3C42-A898-4A8EEAF85EF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95076" y="2176830"/>
            <a:ext cx="2602616" cy="83587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EFFE8805-7A58-4401-AA4D-9E0625FCA52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65078" y="3096928"/>
            <a:ext cx="2557213" cy="1980399"/>
          </a:xfrm>
          <a:prstGeom prst="rect">
            <a:avLst/>
          </a:prstGeom>
          <a:noFill/>
          <a:ln w="38100">
            <a:solidFill>
              <a:schemeClr val="accent6"/>
            </a:solidFill>
            <a:bevel/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7235E16E-BCF5-4D2E-B7A9-692614D5899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944011" y="2176830"/>
            <a:ext cx="2602616" cy="83587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9CBC5-F78D-4D0C-9501-0561632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19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81492E5-2A6B-AD4F-A104-1972DE1E51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73305" y="2579569"/>
            <a:ext cx="2622775" cy="3031522"/>
          </a:xfrm>
          <a:prstGeom prst="rect">
            <a:avLst/>
          </a:prstGeom>
          <a:noFill/>
          <a:ln w="38100">
            <a:solidFill>
              <a:schemeClr val="tx2"/>
            </a:solidFill>
            <a:bevel/>
          </a:ln>
        </p:spPr>
        <p:txBody>
          <a:bodyPr wrap="square" lIns="360000" tIns="10800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0184D5C5-97EE-9D40-914B-1366CC0D0E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552238" y="1743692"/>
            <a:ext cx="2669342" cy="835877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DBB75EA2-22DA-584C-9F8C-3D303A44BF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84612" y="2579569"/>
            <a:ext cx="2622775" cy="3031522"/>
          </a:xfrm>
          <a:prstGeom prst="rect">
            <a:avLst/>
          </a:prstGeom>
          <a:noFill/>
          <a:ln w="38100">
            <a:solidFill>
              <a:schemeClr val="accent5"/>
            </a:solidFill>
            <a:bevel/>
          </a:ln>
        </p:spPr>
        <p:txBody>
          <a:bodyPr wrap="square" lIns="360000" tIns="10800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F76F1FA-3857-EF49-9588-09EC261B41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763545" y="1743692"/>
            <a:ext cx="2669342" cy="83587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C9E5A25-7C0D-B14C-AA02-1D9DDB6F001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419" y="2579569"/>
            <a:ext cx="2622775" cy="3031522"/>
          </a:xfrm>
          <a:prstGeom prst="rect">
            <a:avLst/>
          </a:prstGeom>
          <a:noFill/>
          <a:ln w="38100">
            <a:solidFill>
              <a:schemeClr val="accent4"/>
            </a:solidFill>
            <a:bevel/>
          </a:ln>
        </p:spPr>
        <p:txBody>
          <a:bodyPr wrap="square" lIns="360000" tIns="10800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CDEF02C7-014A-3C42-A898-4A8EEAF85EF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49352" y="1717058"/>
            <a:ext cx="2669342" cy="83587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6686B-5018-4CB9-A1D6-B416723B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7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DFDAC-039C-A44E-87B5-7BACC681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620982"/>
            <a:ext cx="6410470" cy="436418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01A1E-9013-4359-8329-24414511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074A4AA-6BD5-4D08-ADE8-216A6ADC53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58589" y="2817891"/>
            <a:ext cx="2602616" cy="83587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6DED31EB-8023-481B-BD87-45282F8C2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58589" y="3795673"/>
            <a:ext cx="2602616" cy="83587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2D31A7AD-51D2-4A86-ACF8-856EB67AB4E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958589" y="4773455"/>
            <a:ext cx="2602616" cy="83587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D46F351B-ED46-4B32-B0EC-93CCF257AD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58589" y="1840109"/>
            <a:ext cx="2602616" cy="835877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1370E-F32A-2C41-964A-25F77138D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1971305"/>
            <a:ext cx="3736129" cy="40850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29AF2B3-494A-704B-B2D2-164898D8A6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4624" y="1971305"/>
            <a:ext cx="3736129" cy="40850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A3C02-B978-4AF0-9403-4B6C066F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65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8">
          <p15:clr>
            <a:srgbClr val="FBAE40"/>
          </p15:clr>
        </p15:guide>
        <p15:guide id="7" orient="horz" pos="123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3376BF-255A-0A44-8C2B-CFC5656AC6CE}"/>
              </a:ext>
            </a:extLst>
          </p:cNvPr>
          <p:cNvSpPr/>
          <p:nvPr userDrawn="1"/>
        </p:nvSpPr>
        <p:spPr>
          <a:xfrm>
            <a:off x="11052313" y="6308725"/>
            <a:ext cx="1046922" cy="330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DECADD-DDDD-6643-983F-AD2EC9198D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2928" y="-537884"/>
            <a:ext cx="8789072" cy="8606118"/>
          </a:xfrm>
          <a:custGeom>
            <a:avLst/>
            <a:gdLst>
              <a:gd name="connsiteX0" fmla="*/ 0 w 2184400"/>
              <a:gd name="connsiteY0" fmla="*/ 1549400 h 1549400"/>
              <a:gd name="connsiteX1" fmla="*/ 387350 w 2184400"/>
              <a:gd name="connsiteY1" fmla="*/ 0 h 1549400"/>
              <a:gd name="connsiteX2" fmla="*/ 2184400 w 2184400"/>
              <a:gd name="connsiteY2" fmla="*/ 0 h 1549400"/>
              <a:gd name="connsiteX3" fmla="*/ 1797050 w 2184400"/>
              <a:gd name="connsiteY3" fmla="*/ 1549400 h 1549400"/>
              <a:gd name="connsiteX4" fmla="*/ 0 w 2184400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2184400 w 4378204"/>
              <a:gd name="connsiteY2" fmla="*/ 0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3781706 w 4378204"/>
              <a:gd name="connsiteY2" fmla="*/ 92598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14676 h 1514676"/>
              <a:gd name="connsiteX1" fmla="*/ 2239299 w 4378204"/>
              <a:gd name="connsiteY1" fmla="*/ 0 h 1514676"/>
              <a:gd name="connsiteX2" fmla="*/ 3781706 w 4378204"/>
              <a:gd name="connsiteY2" fmla="*/ 57874 h 1514676"/>
              <a:gd name="connsiteX3" fmla="*/ 4378204 w 4378204"/>
              <a:gd name="connsiteY3" fmla="*/ 912793 h 1514676"/>
              <a:gd name="connsiteX4" fmla="*/ 0 w 4378204"/>
              <a:gd name="connsiteY4" fmla="*/ 1514676 h 1514676"/>
              <a:gd name="connsiteX0" fmla="*/ 909015 w 2138905"/>
              <a:gd name="connsiteY0" fmla="*/ 1537825 h 1537825"/>
              <a:gd name="connsiteX1" fmla="*/ 0 w 2138905"/>
              <a:gd name="connsiteY1" fmla="*/ 0 h 1537825"/>
              <a:gd name="connsiteX2" fmla="*/ 1542407 w 2138905"/>
              <a:gd name="connsiteY2" fmla="*/ 57874 h 1537825"/>
              <a:gd name="connsiteX3" fmla="*/ 2138905 w 2138905"/>
              <a:gd name="connsiteY3" fmla="*/ 912793 h 1537825"/>
              <a:gd name="connsiteX4" fmla="*/ 909015 w 2138905"/>
              <a:gd name="connsiteY4" fmla="*/ 1537825 h 1537825"/>
              <a:gd name="connsiteX0" fmla="*/ 955314 w 2185204"/>
              <a:gd name="connsiteY0" fmla="*/ 1549400 h 1549400"/>
              <a:gd name="connsiteX1" fmla="*/ 0 w 2185204"/>
              <a:gd name="connsiteY1" fmla="*/ 0 h 1549400"/>
              <a:gd name="connsiteX2" fmla="*/ 1588706 w 2185204"/>
              <a:gd name="connsiteY2" fmla="*/ 69449 h 1549400"/>
              <a:gd name="connsiteX3" fmla="*/ 2185204 w 2185204"/>
              <a:gd name="connsiteY3" fmla="*/ 924368 h 1549400"/>
              <a:gd name="connsiteX4" fmla="*/ 955314 w 2185204"/>
              <a:gd name="connsiteY4" fmla="*/ 154940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204" h="1549400">
                <a:moveTo>
                  <a:pt x="955314" y="1549400"/>
                </a:moveTo>
                <a:lnTo>
                  <a:pt x="0" y="0"/>
                </a:lnTo>
                <a:lnTo>
                  <a:pt x="1588706" y="69449"/>
                </a:lnTo>
                <a:lnTo>
                  <a:pt x="2185204" y="924368"/>
                </a:lnTo>
                <a:lnTo>
                  <a:pt x="955314" y="1549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BFEA7-BF6B-FC41-982E-6C6141EE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673190"/>
            <a:ext cx="5259387" cy="3511620"/>
          </a:xfrm>
        </p:spPr>
        <p:txBody>
          <a:bodyPr anchor="ctr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3376BF-255A-0A44-8C2B-CFC5656AC6CE}"/>
              </a:ext>
            </a:extLst>
          </p:cNvPr>
          <p:cNvSpPr/>
          <p:nvPr userDrawn="1"/>
        </p:nvSpPr>
        <p:spPr>
          <a:xfrm>
            <a:off x="11052313" y="6308725"/>
            <a:ext cx="1046922" cy="330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DECADD-DDDD-6643-983F-AD2EC9198D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9082" y="-4296"/>
            <a:ext cx="5697484" cy="6896163"/>
          </a:xfrm>
          <a:custGeom>
            <a:avLst/>
            <a:gdLst>
              <a:gd name="connsiteX0" fmla="*/ 0 w 2184400"/>
              <a:gd name="connsiteY0" fmla="*/ 1549400 h 1549400"/>
              <a:gd name="connsiteX1" fmla="*/ 387350 w 2184400"/>
              <a:gd name="connsiteY1" fmla="*/ 0 h 1549400"/>
              <a:gd name="connsiteX2" fmla="*/ 2184400 w 2184400"/>
              <a:gd name="connsiteY2" fmla="*/ 0 h 1549400"/>
              <a:gd name="connsiteX3" fmla="*/ 1797050 w 2184400"/>
              <a:gd name="connsiteY3" fmla="*/ 1549400 h 1549400"/>
              <a:gd name="connsiteX4" fmla="*/ 0 w 2184400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2184400 w 4378204"/>
              <a:gd name="connsiteY2" fmla="*/ 0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49400 h 1549400"/>
              <a:gd name="connsiteX1" fmla="*/ 387350 w 4378204"/>
              <a:gd name="connsiteY1" fmla="*/ 0 h 1549400"/>
              <a:gd name="connsiteX2" fmla="*/ 3781706 w 4378204"/>
              <a:gd name="connsiteY2" fmla="*/ 92598 h 1549400"/>
              <a:gd name="connsiteX3" fmla="*/ 4378204 w 4378204"/>
              <a:gd name="connsiteY3" fmla="*/ 947517 h 1549400"/>
              <a:gd name="connsiteX4" fmla="*/ 0 w 4378204"/>
              <a:gd name="connsiteY4" fmla="*/ 1549400 h 1549400"/>
              <a:gd name="connsiteX0" fmla="*/ 0 w 4378204"/>
              <a:gd name="connsiteY0" fmla="*/ 1514676 h 1514676"/>
              <a:gd name="connsiteX1" fmla="*/ 2239299 w 4378204"/>
              <a:gd name="connsiteY1" fmla="*/ 0 h 1514676"/>
              <a:gd name="connsiteX2" fmla="*/ 3781706 w 4378204"/>
              <a:gd name="connsiteY2" fmla="*/ 57874 h 1514676"/>
              <a:gd name="connsiteX3" fmla="*/ 4378204 w 4378204"/>
              <a:gd name="connsiteY3" fmla="*/ 912793 h 1514676"/>
              <a:gd name="connsiteX4" fmla="*/ 0 w 4378204"/>
              <a:gd name="connsiteY4" fmla="*/ 1514676 h 1514676"/>
              <a:gd name="connsiteX0" fmla="*/ 909015 w 2138905"/>
              <a:gd name="connsiteY0" fmla="*/ 1537825 h 1537825"/>
              <a:gd name="connsiteX1" fmla="*/ 0 w 2138905"/>
              <a:gd name="connsiteY1" fmla="*/ 0 h 1537825"/>
              <a:gd name="connsiteX2" fmla="*/ 1542407 w 2138905"/>
              <a:gd name="connsiteY2" fmla="*/ 57874 h 1537825"/>
              <a:gd name="connsiteX3" fmla="*/ 2138905 w 2138905"/>
              <a:gd name="connsiteY3" fmla="*/ 912793 h 1537825"/>
              <a:gd name="connsiteX4" fmla="*/ 909015 w 2138905"/>
              <a:gd name="connsiteY4" fmla="*/ 1537825 h 1537825"/>
              <a:gd name="connsiteX0" fmla="*/ 955314 w 2185204"/>
              <a:gd name="connsiteY0" fmla="*/ 1549400 h 1549400"/>
              <a:gd name="connsiteX1" fmla="*/ 0 w 2185204"/>
              <a:gd name="connsiteY1" fmla="*/ 0 h 1549400"/>
              <a:gd name="connsiteX2" fmla="*/ 1588706 w 2185204"/>
              <a:gd name="connsiteY2" fmla="*/ 69449 h 1549400"/>
              <a:gd name="connsiteX3" fmla="*/ 2185204 w 2185204"/>
              <a:gd name="connsiteY3" fmla="*/ 924368 h 1549400"/>
              <a:gd name="connsiteX4" fmla="*/ 955314 w 2185204"/>
              <a:gd name="connsiteY4" fmla="*/ 1549400 h 1549400"/>
              <a:gd name="connsiteX0" fmla="*/ 2939909 w 4169799"/>
              <a:gd name="connsiteY0" fmla="*/ 1560305 h 1560305"/>
              <a:gd name="connsiteX1" fmla="*/ 0 w 4169799"/>
              <a:gd name="connsiteY1" fmla="*/ 0 h 1560305"/>
              <a:gd name="connsiteX2" fmla="*/ 3573301 w 4169799"/>
              <a:gd name="connsiteY2" fmla="*/ 80354 h 1560305"/>
              <a:gd name="connsiteX3" fmla="*/ 4169799 w 4169799"/>
              <a:gd name="connsiteY3" fmla="*/ 935273 h 1560305"/>
              <a:gd name="connsiteX4" fmla="*/ 2939909 w 4169799"/>
              <a:gd name="connsiteY4" fmla="*/ 1560305 h 1560305"/>
              <a:gd name="connsiteX0" fmla="*/ 2939909 w 4289761"/>
              <a:gd name="connsiteY0" fmla="*/ 1560305 h 1560305"/>
              <a:gd name="connsiteX1" fmla="*/ 0 w 4289761"/>
              <a:gd name="connsiteY1" fmla="*/ 0 h 1560305"/>
              <a:gd name="connsiteX2" fmla="*/ 4289761 w 4289761"/>
              <a:gd name="connsiteY2" fmla="*/ 236653 h 1560305"/>
              <a:gd name="connsiteX3" fmla="*/ 4169799 w 4289761"/>
              <a:gd name="connsiteY3" fmla="*/ 935273 h 1560305"/>
              <a:gd name="connsiteX4" fmla="*/ 2939909 w 4289761"/>
              <a:gd name="connsiteY4" fmla="*/ 1560305 h 1560305"/>
              <a:gd name="connsiteX0" fmla="*/ 2939909 w 4169799"/>
              <a:gd name="connsiteY0" fmla="*/ 1560305 h 1560305"/>
              <a:gd name="connsiteX1" fmla="*/ 0 w 4169799"/>
              <a:gd name="connsiteY1" fmla="*/ 0 h 1560305"/>
              <a:gd name="connsiteX2" fmla="*/ 4167963 w 4169799"/>
              <a:gd name="connsiteY2" fmla="*/ 10157 h 1560305"/>
              <a:gd name="connsiteX3" fmla="*/ 4169799 w 4169799"/>
              <a:gd name="connsiteY3" fmla="*/ 935273 h 1560305"/>
              <a:gd name="connsiteX4" fmla="*/ 2939909 w 4169799"/>
              <a:gd name="connsiteY4" fmla="*/ 1560305 h 1560305"/>
              <a:gd name="connsiteX0" fmla="*/ 1829395 w 3059285"/>
              <a:gd name="connsiteY0" fmla="*/ 1560305 h 1560305"/>
              <a:gd name="connsiteX1" fmla="*/ 0 w 3059285"/>
              <a:gd name="connsiteY1" fmla="*/ 0 h 1560305"/>
              <a:gd name="connsiteX2" fmla="*/ 3057449 w 3059285"/>
              <a:gd name="connsiteY2" fmla="*/ 10157 h 1560305"/>
              <a:gd name="connsiteX3" fmla="*/ 3059285 w 3059285"/>
              <a:gd name="connsiteY3" fmla="*/ 935273 h 1560305"/>
              <a:gd name="connsiteX4" fmla="*/ 1829395 w 3059285"/>
              <a:gd name="connsiteY4" fmla="*/ 1560305 h 1560305"/>
              <a:gd name="connsiteX0" fmla="*/ 625742 w 3059285"/>
              <a:gd name="connsiteY0" fmla="*/ 1387737 h 1387737"/>
              <a:gd name="connsiteX1" fmla="*/ 0 w 3059285"/>
              <a:gd name="connsiteY1" fmla="*/ 0 h 1387737"/>
              <a:gd name="connsiteX2" fmla="*/ 3057449 w 3059285"/>
              <a:gd name="connsiteY2" fmla="*/ 10157 h 1387737"/>
              <a:gd name="connsiteX3" fmla="*/ 3059285 w 3059285"/>
              <a:gd name="connsiteY3" fmla="*/ 935273 h 1387737"/>
              <a:gd name="connsiteX4" fmla="*/ 625742 w 3059285"/>
              <a:gd name="connsiteY4" fmla="*/ 1387737 h 1387737"/>
              <a:gd name="connsiteX0" fmla="*/ 625742 w 6456653"/>
              <a:gd name="connsiteY0" fmla="*/ 1387737 h 1387737"/>
              <a:gd name="connsiteX1" fmla="*/ 0 w 6456653"/>
              <a:gd name="connsiteY1" fmla="*/ 0 h 1387737"/>
              <a:gd name="connsiteX2" fmla="*/ 6456653 w 6456653"/>
              <a:gd name="connsiteY2" fmla="*/ 700430 h 1387737"/>
              <a:gd name="connsiteX3" fmla="*/ 3059285 w 6456653"/>
              <a:gd name="connsiteY3" fmla="*/ 935273 h 1387737"/>
              <a:gd name="connsiteX4" fmla="*/ 625742 w 6456653"/>
              <a:gd name="connsiteY4" fmla="*/ 1387737 h 1387737"/>
              <a:gd name="connsiteX0" fmla="*/ 625742 w 6456653"/>
              <a:gd name="connsiteY0" fmla="*/ 1387737 h 1391860"/>
              <a:gd name="connsiteX1" fmla="*/ 0 w 6456653"/>
              <a:gd name="connsiteY1" fmla="*/ 0 h 1391860"/>
              <a:gd name="connsiteX2" fmla="*/ 6456653 w 6456653"/>
              <a:gd name="connsiteY2" fmla="*/ 700430 h 1391860"/>
              <a:gd name="connsiteX3" fmla="*/ 6420721 w 6456653"/>
              <a:gd name="connsiteY3" fmla="*/ 1391860 h 1391860"/>
              <a:gd name="connsiteX4" fmla="*/ 625742 w 6456653"/>
              <a:gd name="connsiteY4" fmla="*/ 1387737 h 1391860"/>
              <a:gd name="connsiteX0" fmla="*/ 0 w 5830911"/>
              <a:gd name="connsiteY0" fmla="*/ 1387737 h 1391860"/>
              <a:gd name="connsiteX1" fmla="*/ 5794977 w 5830911"/>
              <a:gd name="connsiteY1" fmla="*/ 0 h 1391860"/>
              <a:gd name="connsiteX2" fmla="*/ 5830911 w 5830911"/>
              <a:gd name="connsiteY2" fmla="*/ 700430 h 1391860"/>
              <a:gd name="connsiteX3" fmla="*/ 5794979 w 5830911"/>
              <a:gd name="connsiteY3" fmla="*/ 1391860 h 1391860"/>
              <a:gd name="connsiteX4" fmla="*/ 0 w 5830911"/>
              <a:gd name="connsiteY4" fmla="*/ 1387737 h 1391860"/>
              <a:gd name="connsiteX0" fmla="*/ 0 w 11156330"/>
              <a:gd name="connsiteY0" fmla="*/ 1384142 h 1391860"/>
              <a:gd name="connsiteX1" fmla="*/ 11120396 w 11156330"/>
              <a:gd name="connsiteY1" fmla="*/ 0 h 1391860"/>
              <a:gd name="connsiteX2" fmla="*/ 11156330 w 11156330"/>
              <a:gd name="connsiteY2" fmla="*/ 700430 h 1391860"/>
              <a:gd name="connsiteX3" fmla="*/ 11120398 w 11156330"/>
              <a:gd name="connsiteY3" fmla="*/ 1391860 h 1391860"/>
              <a:gd name="connsiteX4" fmla="*/ 0 w 11156330"/>
              <a:gd name="connsiteY4" fmla="*/ 1384142 h 1391860"/>
              <a:gd name="connsiteX0" fmla="*/ 0 w 11156330"/>
              <a:gd name="connsiteY0" fmla="*/ 1366166 h 1373884"/>
              <a:gd name="connsiteX1" fmla="*/ 8231072 w 11156330"/>
              <a:gd name="connsiteY1" fmla="*/ 0 h 1373884"/>
              <a:gd name="connsiteX2" fmla="*/ 11156330 w 11156330"/>
              <a:gd name="connsiteY2" fmla="*/ 682454 h 1373884"/>
              <a:gd name="connsiteX3" fmla="*/ 11120398 w 11156330"/>
              <a:gd name="connsiteY3" fmla="*/ 1373884 h 1373884"/>
              <a:gd name="connsiteX4" fmla="*/ 0 w 11156330"/>
              <a:gd name="connsiteY4" fmla="*/ 1366166 h 1373884"/>
              <a:gd name="connsiteX0" fmla="*/ 0 w 11156330"/>
              <a:gd name="connsiteY0" fmla="*/ 1366166 h 1373884"/>
              <a:gd name="connsiteX1" fmla="*/ 8231072 w 11156330"/>
              <a:gd name="connsiteY1" fmla="*/ 0 h 1373884"/>
              <a:gd name="connsiteX2" fmla="*/ 11156330 w 11156330"/>
              <a:gd name="connsiteY2" fmla="*/ 682454 h 1373884"/>
              <a:gd name="connsiteX3" fmla="*/ 11120398 w 11156330"/>
              <a:gd name="connsiteY3" fmla="*/ 1373884 h 1373884"/>
              <a:gd name="connsiteX4" fmla="*/ 0 w 11156330"/>
              <a:gd name="connsiteY4" fmla="*/ 1366166 h 1373884"/>
              <a:gd name="connsiteX0" fmla="*/ 0 w 11156330"/>
              <a:gd name="connsiteY0" fmla="*/ 1355381 h 1363099"/>
              <a:gd name="connsiteX1" fmla="*/ 8986451 w 11156330"/>
              <a:gd name="connsiteY1" fmla="*/ 0 h 1363099"/>
              <a:gd name="connsiteX2" fmla="*/ 11156330 w 11156330"/>
              <a:gd name="connsiteY2" fmla="*/ 671669 h 1363099"/>
              <a:gd name="connsiteX3" fmla="*/ 11120398 w 11156330"/>
              <a:gd name="connsiteY3" fmla="*/ 1363099 h 1363099"/>
              <a:gd name="connsiteX4" fmla="*/ 0 w 11156330"/>
              <a:gd name="connsiteY4" fmla="*/ 1355381 h 1363099"/>
              <a:gd name="connsiteX0" fmla="*/ 0 w 10414145"/>
              <a:gd name="connsiteY0" fmla="*/ 1456559 h 1456559"/>
              <a:gd name="connsiteX1" fmla="*/ 8244266 w 10414145"/>
              <a:gd name="connsiteY1" fmla="*/ 0 h 1456559"/>
              <a:gd name="connsiteX2" fmla="*/ 10414145 w 10414145"/>
              <a:gd name="connsiteY2" fmla="*/ 671669 h 1456559"/>
              <a:gd name="connsiteX3" fmla="*/ 10378213 w 10414145"/>
              <a:gd name="connsiteY3" fmla="*/ 1363099 h 1456559"/>
              <a:gd name="connsiteX4" fmla="*/ 0 w 10414145"/>
              <a:gd name="connsiteY4" fmla="*/ 1456559 h 1456559"/>
              <a:gd name="connsiteX0" fmla="*/ 0 w 6401700"/>
              <a:gd name="connsiteY0" fmla="*/ 1701074 h 1701074"/>
              <a:gd name="connsiteX1" fmla="*/ 4231821 w 6401700"/>
              <a:gd name="connsiteY1" fmla="*/ 0 h 1701074"/>
              <a:gd name="connsiteX2" fmla="*/ 6401700 w 6401700"/>
              <a:gd name="connsiteY2" fmla="*/ 671669 h 1701074"/>
              <a:gd name="connsiteX3" fmla="*/ 6365768 w 6401700"/>
              <a:gd name="connsiteY3" fmla="*/ 1363099 h 1701074"/>
              <a:gd name="connsiteX4" fmla="*/ 0 w 6401700"/>
              <a:gd name="connsiteY4" fmla="*/ 1701074 h 1701074"/>
              <a:gd name="connsiteX0" fmla="*/ 0 w 6852827"/>
              <a:gd name="connsiteY0" fmla="*/ 1701074 h 1701074"/>
              <a:gd name="connsiteX1" fmla="*/ 4231821 w 6852827"/>
              <a:gd name="connsiteY1" fmla="*/ 0 h 1701074"/>
              <a:gd name="connsiteX2" fmla="*/ 6401700 w 6852827"/>
              <a:gd name="connsiteY2" fmla="*/ 671669 h 1701074"/>
              <a:gd name="connsiteX3" fmla="*/ 6852827 w 6852827"/>
              <a:gd name="connsiteY3" fmla="*/ 1354667 h 1701074"/>
              <a:gd name="connsiteX4" fmla="*/ 0 w 6852827"/>
              <a:gd name="connsiteY4" fmla="*/ 1701074 h 1701074"/>
              <a:gd name="connsiteX0" fmla="*/ 0 w 6852827"/>
              <a:gd name="connsiteY0" fmla="*/ 1701074 h 1701074"/>
              <a:gd name="connsiteX1" fmla="*/ 4231821 w 6852827"/>
              <a:gd name="connsiteY1" fmla="*/ 0 h 1701074"/>
              <a:gd name="connsiteX2" fmla="*/ 6819181 w 6852827"/>
              <a:gd name="connsiteY2" fmla="*/ 517091 h 1701074"/>
              <a:gd name="connsiteX3" fmla="*/ 6852827 w 6852827"/>
              <a:gd name="connsiteY3" fmla="*/ 1354667 h 1701074"/>
              <a:gd name="connsiteX4" fmla="*/ 0 w 6852827"/>
              <a:gd name="connsiteY4" fmla="*/ 1701074 h 1701074"/>
              <a:gd name="connsiteX0" fmla="*/ 0 w 6852827"/>
              <a:gd name="connsiteY0" fmla="*/ 1383486 h 1383486"/>
              <a:gd name="connsiteX1" fmla="*/ 961563 w 6852827"/>
              <a:gd name="connsiteY1" fmla="*/ 0 h 1383486"/>
              <a:gd name="connsiteX2" fmla="*/ 6819181 w 6852827"/>
              <a:gd name="connsiteY2" fmla="*/ 199503 h 1383486"/>
              <a:gd name="connsiteX3" fmla="*/ 6852827 w 6852827"/>
              <a:gd name="connsiteY3" fmla="*/ 1037079 h 1383486"/>
              <a:gd name="connsiteX4" fmla="*/ 0 w 6852827"/>
              <a:gd name="connsiteY4" fmla="*/ 1383486 h 1383486"/>
              <a:gd name="connsiteX0" fmla="*/ 0 w 7803754"/>
              <a:gd name="connsiteY0" fmla="*/ 1144592 h 1144592"/>
              <a:gd name="connsiteX1" fmla="*/ 1912490 w 7803754"/>
              <a:gd name="connsiteY1" fmla="*/ 0 h 1144592"/>
              <a:gd name="connsiteX2" fmla="*/ 7770108 w 7803754"/>
              <a:gd name="connsiteY2" fmla="*/ 199503 h 1144592"/>
              <a:gd name="connsiteX3" fmla="*/ 7803754 w 7803754"/>
              <a:gd name="connsiteY3" fmla="*/ 1037079 h 1144592"/>
              <a:gd name="connsiteX4" fmla="*/ 0 w 7803754"/>
              <a:gd name="connsiteY4" fmla="*/ 1144592 h 114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3754" h="1144592">
                <a:moveTo>
                  <a:pt x="0" y="1144592"/>
                </a:moveTo>
                <a:lnTo>
                  <a:pt x="1912490" y="0"/>
                </a:lnTo>
                <a:lnTo>
                  <a:pt x="7770108" y="199503"/>
                </a:lnTo>
                <a:lnTo>
                  <a:pt x="7803754" y="1037079"/>
                </a:lnTo>
                <a:lnTo>
                  <a:pt x="0" y="11445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BFEA7-BF6B-FC41-982E-6C6141EE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673190"/>
            <a:ext cx="5259387" cy="3511620"/>
          </a:xfrm>
        </p:spPr>
        <p:txBody>
          <a:bodyPr anchor="ctr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2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090E-439C-5F4F-A3F8-E6294A0E5388}"/>
              </a:ext>
            </a:extLst>
          </p:cNvPr>
          <p:cNvSpPr/>
          <p:nvPr userDrawn="1"/>
        </p:nvSpPr>
        <p:spPr>
          <a:xfrm>
            <a:off x="11054687" y="6155140"/>
            <a:ext cx="996286" cy="49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9695B7-6A77-534C-9CDB-0CCFBA0CF2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1239" y="-29647"/>
            <a:ext cx="4180024" cy="6380491"/>
          </a:xfrm>
          <a:custGeom>
            <a:avLst/>
            <a:gdLst>
              <a:gd name="connsiteX0" fmla="*/ 0 w 3516915"/>
              <a:gd name="connsiteY0" fmla="*/ 6912753 h 6912753"/>
              <a:gd name="connsiteX1" fmla="*/ 879229 w 3516915"/>
              <a:gd name="connsiteY1" fmla="*/ 0 h 6912753"/>
              <a:gd name="connsiteX2" fmla="*/ 3516915 w 3516915"/>
              <a:gd name="connsiteY2" fmla="*/ 0 h 6912753"/>
              <a:gd name="connsiteX3" fmla="*/ 2637686 w 3516915"/>
              <a:gd name="connsiteY3" fmla="*/ 6912753 h 6912753"/>
              <a:gd name="connsiteX4" fmla="*/ 0 w 3516915"/>
              <a:gd name="connsiteY4" fmla="*/ 6912753 h 6912753"/>
              <a:gd name="connsiteX0" fmla="*/ 0 w 3516915"/>
              <a:gd name="connsiteY0" fmla="*/ 6912753 h 6912753"/>
              <a:gd name="connsiteX1" fmla="*/ 879229 w 3516915"/>
              <a:gd name="connsiteY1" fmla="*/ 0 h 6912753"/>
              <a:gd name="connsiteX2" fmla="*/ 3516915 w 3516915"/>
              <a:gd name="connsiteY2" fmla="*/ 0 h 6912753"/>
              <a:gd name="connsiteX3" fmla="*/ 3279131 w 3516915"/>
              <a:gd name="connsiteY3" fmla="*/ 5588920 h 6912753"/>
              <a:gd name="connsiteX4" fmla="*/ 0 w 3516915"/>
              <a:gd name="connsiteY4" fmla="*/ 6912753 h 6912753"/>
              <a:gd name="connsiteX0" fmla="*/ 0 w 2725345"/>
              <a:gd name="connsiteY0" fmla="*/ 6353195 h 6353195"/>
              <a:gd name="connsiteX1" fmla="*/ 87659 w 2725345"/>
              <a:gd name="connsiteY1" fmla="*/ 0 h 6353195"/>
              <a:gd name="connsiteX2" fmla="*/ 2725345 w 2725345"/>
              <a:gd name="connsiteY2" fmla="*/ 0 h 6353195"/>
              <a:gd name="connsiteX3" fmla="*/ 2487561 w 2725345"/>
              <a:gd name="connsiteY3" fmla="*/ 5588920 h 6353195"/>
              <a:gd name="connsiteX4" fmla="*/ 0 w 2725345"/>
              <a:gd name="connsiteY4" fmla="*/ 6353195 h 6353195"/>
              <a:gd name="connsiteX0" fmla="*/ 0 w 2889118"/>
              <a:gd name="connsiteY0" fmla="*/ 6380491 h 6380491"/>
              <a:gd name="connsiteX1" fmla="*/ 251432 w 2889118"/>
              <a:gd name="connsiteY1" fmla="*/ 0 h 6380491"/>
              <a:gd name="connsiteX2" fmla="*/ 2889118 w 2889118"/>
              <a:gd name="connsiteY2" fmla="*/ 0 h 6380491"/>
              <a:gd name="connsiteX3" fmla="*/ 2651334 w 2889118"/>
              <a:gd name="connsiteY3" fmla="*/ 5588920 h 6380491"/>
              <a:gd name="connsiteX4" fmla="*/ 0 w 2889118"/>
              <a:gd name="connsiteY4" fmla="*/ 6380491 h 6380491"/>
              <a:gd name="connsiteX0" fmla="*/ 2279 w 2891397"/>
              <a:gd name="connsiteY0" fmla="*/ 6380491 h 6380491"/>
              <a:gd name="connsiteX1" fmla="*/ 253711 w 2891397"/>
              <a:gd name="connsiteY1" fmla="*/ 0 h 6380491"/>
              <a:gd name="connsiteX2" fmla="*/ 2891397 w 2891397"/>
              <a:gd name="connsiteY2" fmla="*/ 0 h 6380491"/>
              <a:gd name="connsiteX3" fmla="*/ 2653613 w 2891397"/>
              <a:gd name="connsiteY3" fmla="*/ 5588920 h 6380491"/>
              <a:gd name="connsiteX4" fmla="*/ 2279 w 2891397"/>
              <a:gd name="connsiteY4" fmla="*/ 6380491 h 6380491"/>
              <a:gd name="connsiteX0" fmla="*/ 1294513 w 4183631"/>
              <a:gd name="connsiteY0" fmla="*/ 6380491 h 6380491"/>
              <a:gd name="connsiteX1" fmla="*/ 3748 w 4183631"/>
              <a:gd name="connsiteY1" fmla="*/ 1037230 h 6380491"/>
              <a:gd name="connsiteX2" fmla="*/ 4183631 w 4183631"/>
              <a:gd name="connsiteY2" fmla="*/ 0 h 6380491"/>
              <a:gd name="connsiteX3" fmla="*/ 3945847 w 4183631"/>
              <a:gd name="connsiteY3" fmla="*/ 5588920 h 6380491"/>
              <a:gd name="connsiteX4" fmla="*/ 1294513 w 4183631"/>
              <a:gd name="connsiteY4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4180024 w 4180024"/>
              <a:gd name="connsiteY2" fmla="*/ 0 h 6380491"/>
              <a:gd name="connsiteX3" fmla="*/ 3942240 w 4180024"/>
              <a:gd name="connsiteY3" fmla="*/ 5588920 h 6380491"/>
              <a:gd name="connsiteX4" fmla="*/ 1290906 w 4180024"/>
              <a:gd name="connsiteY4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2641382 w 4180024"/>
              <a:gd name="connsiteY2" fmla="*/ 354867 h 6380491"/>
              <a:gd name="connsiteX3" fmla="*/ 4180024 w 4180024"/>
              <a:gd name="connsiteY3" fmla="*/ 0 h 6380491"/>
              <a:gd name="connsiteX4" fmla="*/ 3942240 w 4180024"/>
              <a:gd name="connsiteY4" fmla="*/ 5588920 h 6380491"/>
              <a:gd name="connsiteX5" fmla="*/ 1290906 w 4180024"/>
              <a:gd name="connsiteY5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2300188 w 4180024"/>
              <a:gd name="connsiteY2" fmla="*/ 13673 h 6380491"/>
              <a:gd name="connsiteX3" fmla="*/ 4180024 w 4180024"/>
              <a:gd name="connsiteY3" fmla="*/ 0 h 6380491"/>
              <a:gd name="connsiteX4" fmla="*/ 3942240 w 4180024"/>
              <a:gd name="connsiteY4" fmla="*/ 5588920 h 6380491"/>
              <a:gd name="connsiteX5" fmla="*/ 1290906 w 4180024"/>
              <a:gd name="connsiteY5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2300188 w 4180024"/>
              <a:gd name="connsiteY2" fmla="*/ 13673 h 6380491"/>
              <a:gd name="connsiteX3" fmla="*/ 4180024 w 4180024"/>
              <a:gd name="connsiteY3" fmla="*/ 0 h 6380491"/>
              <a:gd name="connsiteX4" fmla="*/ 3942240 w 4180024"/>
              <a:gd name="connsiteY4" fmla="*/ 5588920 h 6380491"/>
              <a:gd name="connsiteX5" fmla="*/ 1290906 w 4180024"/>
              <a:gd name="connsiteY5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2300188 w 4180024"/>
              <a:gd name="connsiteY2" fmla="*/ 13673 h 6380491"/>
              <a:gd name="connsiteX3" fmla="*/ 4180024 w 4180024"/>
              <a:gd name="connsiteY3" fmla="*/ 0 h 6380491"/>
              <a:gd name="connsiteX4" fmla="*/ 3942240 w 4180024"/>
              <a:gd name="connsiteY4" fmla="*/ 5588920 h 6380491"/>
              <a:gd name="connsiteX5" fmla="*/ 1290906 w 4180024"/>
              <a:gd name="connsiteY5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1873985 w 4180024"/>
              <a:gd name="connsiteY2" fmla="*/ 44670 h 6380491"/>
              <a:gd name="connsiteX3" fmla="*/ 4180024 w 4180024"/>
              <a:gd name="connsiteY3" fmla="*/ 0 h 6380491"/>
              <a:gd name="connsiteX4" fmla="*/ 3942240 w 4180024"/>
              <a:gd name="connsiteY4" fmla="*/ 5588920 h 6380491"/>
              <a:gd name="connsiteX5" fmla="*/ 1290906 w 4180024"/>
              <a:gd name="connsiteY5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1873985 w 4180024"/>
              <a:gd name="connsiteY2" fmla="*/ 21423 h 6380491"/>
              <a:gd name="connsiteX3" fmla="*/ 4180024 w 4180024"/>
              <a:gd name="connsiteY3" fmla="*/ 0 h 6380491"/>
              <a:gd name="connsiteX4" fmla="*/ 3942240 w 4180024"/>
              <a:gd name="connsiteY4" fmla="*/ 5588920 h 6380491"/>
              <a:gd name="connsiteX5" fmla="*/ 1290906 w 4180024"/>
              <a:gd name="connsiteY5" fmla="*/ 6380491 h 6380491"/>
              <a:gd name="connsiteX0" fmla="*/ 1290906 w 4180024"/>
              <a:gd name="connsiteY0" fmla="*/ 6380491 h 6380491"/>
              <a:gd name="connsiteX1" fmla="*/ 141 w 4180024"/>
              <a:gd name="connsiteY1" fmla="*/ 1037230 h 6380491"/>
              <a:gd name="connsiteX2" fmla="*/ 1873985 w 4180024"/>
              <a:gd name="connsiteY2" fmla="*/ 21423 h 6380491"/>
              <a:gd name="connsiteX3" fmla="*/ 4180024 w 4180024"/>
              <a:gd name="connsiteY3" fmla="*/ 0 h 6380491"/>
              <a:gd name="connsiteX4" fmla="*/ 3980986 w 4180024"/>
              <a:gd name="connsiteY4" fmla="*/ 5573421 h 6380491"/>
              <a:gd name="connsiteX5" fmla="*/ 1290906 w 4180024"/>
              <a:gd name="connsiteY5" fmla="*/ 6380491 h 638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024" h="6380491">
                <a:moveTo>
                  <a:pt x="1290906" y="6380491"/>
                </a:moveTo>
                <a:cubicBezTo>
                  <a:pt x="1265535" y="6355416"/>
                  <a:pt x="-15431" y="1007714"/>
                  <a:pt x="141" y="1037230"/>
                </a:cubicBezTo>
                <a:lnTo>
                  <a:pt x="1873985" y="21423"/>
                </a:lnTo>
                <a:cubicBezTo>
                  <a:pt x="1859153" y="16865"/>
                  <a:pt x="3553412" y="4558"/>
                  <a:pt x="4180024" y="0"/>
                </a:cubicBezTo>
                <a:lnTo>
                  <a:pt x="3980986" y="5573421"/>
                </a:lnTo>
                <a:lnTo>
                  <a:pt x="1290906" y="638049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FE55E6-5568-4C38-B806-3B3499338E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071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79FE9-34CA-2240-BDA4-834C79BE8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72826" y="2291381"/>
            <a:ext cx="2929919" cy="261320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194364-222D-CF44-8335-F5737B3CC0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36812" y="2291381"/>
            <a:ext cx="2929919" cy="261320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1639FAD-441E-EC41-A781-4F865BF477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75342" y="4917961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36000" bIns="108000" anchor="t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705D15-AD48-8243-B709-10B2CC8308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07054" y="4917961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36000" bIns="108000" anchor="t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D924B-4284-4DA9-A513-237641A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5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5A008B-F14E-D244-8C3B-A95F6DD4B9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77748" y="0"/>
            <a:ext cx="5412948" cy="6858000"/>
          </a:xfrm>
          <a:custGeom>
            <a:avLst/>
            <a:gdLst>
              <a:gd name="connsiteX0" fmla="*/ 778375 w 5430836"/>
              <a:gd name="connsiteY0" fmla="*/ 0 h 6857999"/>
              <a:gd name="connsiteX1" fmla="*/ 5430836 w 5430836"/>
              <a:gd name="connsiteY1" fmla="*/ 0 h 6857999"/>
              <a:gd name="connsiteX2" fmla="*/ 5430836 w 5430836"/>
              <a:gd name="connsiteY2" fmla="*/ 6857999 h 6857999"/>
              <a:gd name="connsiteX3" fmla="*/ 0 w 543083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0836" h="6857999">
                <a:moveTo>
                  <a:pt x="778375" y="0"/>
                </a:moveTo>
                <a:lnTo>
                  <a:pt x="5430836" y="0"/>
                </a:lnTo>
                <a:lnTo>
                  <a:pt x="5430836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3D1D3"/>
          </a:solidFill>
        </p:spPr>
        <p:txBody>
          <a:bodyPr wrap="square" numCol="2" spcCol="180000">
            <a:noAutofit/>
          </a:bodyPr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85FF-ABC5-0B4A-BE5F-1FC744C641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8751" y="1603062"/>
            <a:ext cx="5641551" cy="4886706"/>
          </a:xfrm>
        </p:spPr>
        <p:txBody>
          <a:bodyPr numCol="2" spcCol="180000"/>
          <a:lstStyle>
            <a:lvl1pPr>
              <a:defRPr>
                <a:solidFill>
                  <a:srgbClr val="302034"/>
                </a:solidFill>
              </a:defRPr>
            </a:lvl1pPr>
            <a:lvl2pPr>
              <a:defRPr>
                <a:solidFill>
                  <a:srgbClr val="302034"/>
                </a:solidFill>
              </a:defRPr>
            </a:lvl2pPr>
            <a:lvl3pPr>
              <a:defRPr>
                <a:solidFill>
                  <a:srgbClr val="302034"/>
                </a:solidFill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uk-UA" dirty="0"/>
          </a:p>
          <a:p>
            <a:pPr lvl="2"/>
            <a:endParaRPr lang="en-GB" dirty="0"/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D3B21B-2D37-B243-9988-3021FE75F9AE}"/>
              </a:ext>
            </a:extLst>
          </p:cNvPr>
          <p:cNvCxnSpPr>
            <a:cxnSpLocks/>
          </p:cNvCxnSpPr>
          <p:nvPr userDrawn="1"/>
        </p:nvCxnSpPr>
        <p:spPr>
          <a:xfrm>
            <a:off x="11623249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C61422-11B0-402F-955B-5E76D0C3D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314812"/>
          </a:xfrm>
        </p:spPr>
        <p:txBody>
          <a:bodyPr/>
          <a:lstStyle>
            <a:lvl1pPr>
              <a:defRPr lang="en-GB" sz="2400" b="1" kern="1200" dirty="0">
                <a:solidFill>
                  <a:schemeClr val="tx2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GB" dirty="0"/>
              <a:t>Title Poppins</a:t>
            </a:r>
            <a:r>
              <a:rPr lang="uk-UA" dirty="0"/>
              <a:t> </a:t>
            </a:r>
            <a:r>
              <a:rPr lang="en-GB" dirty="0"/>
              <a:t>Bold 2</a:t>
            </a:r>
            <a:r>
              <a:rPr lang="uk-UA" dirty="0"/>
              <a:t>4</a:t>
            </a:r>
            <a:r>
              <a:rPr lang="en-GB" dirty="0" err="1"/>
              <a:t>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1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79FE9-34CA-2240-BDA4-834C79BE8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0441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D7C71B9-6C9E-5343-82EE-8870ECC72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2847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3220B79-5255-344C-85D0-E9747707B2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5253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C3FFF09-9127-1B44-949A-30EA8A3F49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87660" y="2065468"/>
            <a:ext cx="2307003" cy="196883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9BCDEB7-805D-6745-B7CF-F554D5F2F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8258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025BF6-4C8B-C44D-A60D-C523C27931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7414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5A0EF3E-39D2-8E4B-86CE-98644C6515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070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586721-DC30-0B4E-BB69-D637DC04D1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7164" y="4236772"/>
            <a:ext cx="1990606" cy="552047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108000" rIns="72000" bIns="108000" anchor="ctr">
            <a:spAutoFit/>
          </a:bodyPr>
          <a:lstStyle>
            <a:lvl1pPr marL="0" indent="0" algn="ctr">
              <a:spcBef>
                <a:spcPts val="400"/>
              </a:spcBef>
              <a:buNone/>
              <a:defRPr sz="1200" b="0" cap="none" baseline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 Last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1E398-2C08-4461-98CC-09D1B5D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29FF52-024F-43C8-BE22-29124C7C1B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03494877"/>
              </p:ext>
            </p:extLst>
          </p:nvPr>
        </p:nvGraphicFramePr>
        <p:xfrm>
          <a:off x="1087943" y="1506070"/>
          <a:ext cx="10252933" cy="4655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519">
                  <a:extLst>
                    <a:ext uri="{9D8B030D-6E8A-4147-A177-3AD203B41FA5}">
                      <a16:colId xmlns:a16="http://schemas.microsoft.com/office/drawing/2014/main" val="2201971410"/>
                    </a:ext>
                  </a:extLst>
                </a:gridCol>
                <a:gridCol w="3026161">
                  <a:extLst>
                    <a:ext uri="{9D8B030D-6E8A-4147-A177-3AD203B41FA5}">
                      <a16:colId xmlns:a16="http://schemas.microsoft.com/office/drawing/2014/main" val="3167244434"/>
                    </a:ext>
                  </a:extLst>
                </a:gridCol>
                <a:gridCol w="5877253">
                  <a:extLst>
                    <a:ext uri="{9D8B030D-6E8A-4147-A177-3AD203B41FA5}">
                      <a16:colId xmlns:a16="http://schemas.microsoft.com/office/drawing/2014/main" val="3796928245"/>
                    </a:ext>
                  </a:extLst>
                </a:gridCol>
              </a:tblGrid>
              <a:tr h="38727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b="0" kern="120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b="0" kern="120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+mj-lt"/>
                        </a:rPr>
                        <a:t>Monthly Fee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679595"/>
                  </a:ext>
                </a:extLst>
              </a:tr>
              <a:tr h="39060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b="0" kern="120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XX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b="0" kern="120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Senior Project Management 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1200" b="0" kern="120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&amp; Strategy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b="0" kern="120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67764"/>
                  </a:ext>
                </a:extLst>
              </a:tr>
              <a:tr h="144826">
                <a:tc>
                  <a:txBody>
                    <a:bodyPr/>
                    <a:lstStyle/>
                    <a:p>
                      <a:pPr algn="l"/>
                      <a:endParaRPr lang="en-GB" sz="200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200" b="0" kern="120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200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64456"/>
                  </a:ext>
                </a:extLst>
              </a:tr>
              <a:tr h="281362"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solidFill>
                            <a:schemeClr val="bg1"/>
                          </a:solidFill>
                          <a:latin typeface="+mj-lt"/>
                        </a:rPr>
                        <a:t>Territories</a:t>
                      </a:r>
                    </a:p>
                  </a:txBody>
                  <a:tcPr anchor="ctr">
                    <a:solidFill>
                      <a:srgbClr val="3120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b="0" kern="120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Minimum Monthly Fee</a:t>
                      </a:r>
                    </a:p>
                  </a:txBody>
                  <a:tcPr anchor="ctr">
                    <a:solidFill>
                      <a:srgbClr val="3120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solidFill>
                            <a:schemeClr val="bg1"/>
                          </a:solidFill>
                          <a:latin typeface="+mj-lt"/>
                        </a:rPr>
                        <a:t>Cost Breakdown</a:t>
                      </a:r>
                    </a:p>
                  </a:txBody>
                  <a:tcPr anchor="ctr">
                    <a:solidFill>
                      <a:srgbClr val="31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17707"/>
                  </a:ext>
                </a:extLst>
              </a:tr>
              <a:tr h="3385114">
                <a:tc>
                  <a:txBody>
                    <a:bodyPr/>
                    <a:lstStyle/>
                    <a:p>
                      <a:pPr algn="l"/>
                      <a:endParaRPr lang="en-GB" sz="1050" b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050" b="0" i="0" u="none" strike="noStrike" baseline="0">
                        <a:solidFill>
                          <a:schemeClr val="tx1"/>
                        </a:solidFill>
                        <a:effectLst/>
                        <a:latin typeface="+mj-lt"/>
                        <a:cs typeface="Gotham Book" pitchFamily="2" charset="0"/>
                      </a:endParaRPr>
                    </a:p>
                    <a:p>
                      <a:pPr algn="l"/>
                      <a:endParaRPr lang="en-GB" sz="1050" b="0" i="0" u="none" strike="noStrike" baseline="0">
                        <a:solidFill>
                          <a:schemeClr val="tx1"/>
                        </a:solidFill>
                        <a:effectLst/>
                        <a:latin typeface="+mj-lt"/>
                        <a:cs typeface="Gotham Book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12034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sz="105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Gotham Book" pitchFamily="2" charset="0"/>
                      </a:endParaRPr>
                    </a:p>
                    <a:p>
                      <a:pPr algn="l"/>
                      <a:endParaRPr lang="en-GB" sz="105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2075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1103D3D-2583-43FF-BCB8-A29158FB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3F5C4E-1029-4BEE-A21C-E02EA581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3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entr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DFDAC-039C-A44E-87B5-7BACC681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200" y="1520825"/>
            <a:ext cx="6654800" cy="39751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457200" indent="0">
              <a:lnSpc>
                <a:spcPct val="90000"/>
              </a:lnSpc>
              <a:buNone/>
              <a:defRPr/>
            </a:lvl2pPr>
            <a:lvl3pPr marL="914400" indent="0">
              <a:lnSpc>
                <a:spcPct val="90000"/>
              </a:lnSpc>
              <a:buNone/>
              <a:defRPr/>
            </a:lvl3pPr>
            <a:lvl4pPr marL="1371600" indent="0">
              <a:lnSpc>
                <a:spcPct val="90000"/>
              </a:lnSpc>
              <a:buNone/>
              <a:defRPr/>
            </a:lvl4pPr>
            <a:lvl5pPr marL="1828800" indent="0">
              <a:lnSpc>
                <a:spcPct val="9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7387E1-C240-430B-B092-5BE30D1C1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5737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AB02C8-F928-124F-A135-980DFA81A3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6400" y="1520825"/>
            <a:ext cx="8953500" cy="442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32DA75-BDE3-4BC1-A309-25C6EFDF4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3550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D3AA5B7-9E72-7944-BAA5-7A3503219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8591" y="1520825"/>
            <a:ext cx="5095009" cy="442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652F376-6F2C-0645-B0AF-32A3D86087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5867" y="1520825"/>
            <a:ext cx="5095009" cy="442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B142FE-D3E3-4583-AD51-C8DF219F5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628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479A2E6-CB7E-9747-AB34-F83CAE0DA59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676400" y="1520825"/>
            <a:ext cx="8953500" cy="44227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3CB2D-34C1-E640-B431-886D2F44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356350"/>
            <a:ext cx="934728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782A2-4D37-FB47-BA63-0F5BF353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059" y="6400006"/>
            <a:ext cx="378481" cy="365125"/>
          </a:xfrm>
          <a:prstGeom prst="rect">
            <a:avLst/>
          </a:prstGeom>
        </p:spPr>
        <p:txBody>
          <a:bodyPr/>
          <a:lstStyle/>
          <a:p>
            <a:fld id="{BB73D4FD-4CE3-D54E-A419-D7891A546D4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DD8D33-7AEE-4F6D-88FF-CC085C05F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10514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479A2E6-CB7E-9747-AB34-F83CAE0DA59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39788" y="1520825"/>
            <a:ext cx="5256212" cy="44227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D533190-374C-E449-A01E-01FD11507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300" y="1535906"/>
            <a:ext cx="5003576" cy="44076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A7D38B-C32D-4262-B810-89BC091CF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3735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7A4ACA7-D647-5C4D-9B80-4A86A76A25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09985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216000" rIns="36000" bIns="28800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B21A062-1874-904A-9752-4ED532723B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19356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255558-CF5B-5747-8292-2067D9C4F20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1060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E362B00F-E0C6-604B-85A8-3B07714B3E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79943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216000" rIns="36000" bIns="28800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2834F1C-7845-E24D-9F32-82ECC4F467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89314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364FBB5-89C6-6B44-84DE-E112D9B73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61018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1350DB5-C189-DE44-B8B3-94059C34E47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59272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216000" rIns="36000" bIns="28800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8567B699-89B6-BA48-9E4A-65D50792B3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68643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48F901-7098-204A-93FE-9F345A85E0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40347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7B2018-A502-4303-9EB7-32A04D96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32841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7A4ACA7-D647-5C4D-9B80-4A86A76A25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45956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B21A062-1874-904A-9752-4ED532723B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55327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255558-CF5B-5747-8292-2067D9C4F20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27031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E362B00F-E0C6-604B-85A8-3B07714B3E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915914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2834F1C-7845-E24D-9F32-82ECC4F467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25285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364FBB5-89C6-6B44-84DE-E112D9B73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96989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1350DB5-C189-DE44-B8B3-94059C34E47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95243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8567B699-89B6-BA48-9E4A-65D50792B3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04614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48F901-7098-204A-93FE-9F345A85E0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76318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CFDCC205-CF65-4046-828C-03A3DE5A20A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83943" y="2632473"/>
            <a:ext cx="2097296" cy="2478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44000" rIns="36000" bIns="288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0658C25-7C41-EE4A-AD9A-A04E504388B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493314" y="1710767"/>
            <a:ext cx="2082279" cy="835878"/>
          </a:xfrm>
          <a:prstGeom prst="round2SameRect">
            <a:avLst/>
          </a:prstGeom>
          <a:solidFill>
            <a:schemeClr val="tx2"/>
          </a:solidFill>
          <a:ln w="381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9B531E1-F4E8-FC47-BCF8-37F8073AFA5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65018" y="1857970"/>
            <a:ext cx="1335145" cy="623730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DB330CD-F9DD-410F-B4D1-B85C1531E8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1420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8A97-9592-446C-B4CC-BCF70F1F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563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FBE83C-759E-49DC-96F1-7A42BE1636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4413" y="0"/>
            <a:ext cx="2287587" cy="6858000"/>
          </a:xfrm>
          <a:solidFill>
            <a:schemeClr val="tx1"/>
          </a:solidFill>
        </p:spPr>
        <p:txBody>
          <a:bodyPr anchor="ctr"/>
          <a:lstStyle>
            <a:lvl1pPr marL="756000" indent="-284400">
              <a:lnSpc>
                <a:spcPct val="100000"/>
              </a:lnSpc>
              <a:spcBef>
                <a:spcPts val="10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endParaRPr lang="ru-R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D371C1-78A3-4ABC-B5E3-FE3F976F98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0864" y="4344819"/>
            <a:ext cx="476426" cy="46302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>
              <a:defRPr sz="800"/>
            </a:lvl1pPr>
          </a:lstStyle>
          <a:p>
            <a:endParaRPr lang="ru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B7CAB9-9AFC-4C65-A7D9-53DCDC2E1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050" y="4344819"/>
            <a:ext cx="1389239" cy="463550"/>
          </a:xfrm>
        </p:spPr>
        <p:txBody>
          <a:bodyPr anchor="ctr"/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</a:t>
            </a:r>
            <a:endParaRPr lang="ru-UA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493A88F-290B-4507-A264-335F8B9E3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5023474"/>
            <a:ext cx="476426" cy="46302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>
              <a:defRPr sz="800"/>
            </a:lvl1pPr>
          </a:lstStyle>
          <a:p>
            <a:endParaRPr lang="ru-UA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7428B6-ACC6-47D6-B5BD-89783D5BCC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2050" y="5023474"/>
            <a:ext cx="1389239" cy="463550"/>
          </a:xfrm>
        </p:spPr>
        <p:txBody>
          <a:bodyPr anchor="ctr"/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</a:t>
            </a:r>
            <a:endParaRPr lang="ru-UA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12F6163-A579-45F9-9C47-4B88AE6617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864" y="5734277"/>
            <a:ext cx="476426" cy="46302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>
              <a:defRPr sz="800"/>
            </a:lvl1pPr>
          </a:lstStyle>
          <a:p>
            <a:endParaRPr lang="ru-UA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68476DF-AC4C-45FC-8FD8-2CC0469023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050" y="5734277"/>
            <a:ext cx="1389239" cy="463550"/>
          </a:xfrm>
        </p:spPr>
        <p:txBody>
          <a:bodyPr anchor="ctr"/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39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C249-4976-E740-B933-5391C03B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356350"/>
            <a:ext cx="934728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AE2A7-DB07-4041-A863-7244F6C7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059" y="6400006"/>
            <a:ext cx="378481" cy="365125"/>
          </a:xfrm>
          <a:prstGeom prst="rect">
            <a:avLst/>
          </a:prstGeom>
        </p:spPr>
        <p:txBody>
          <a:bodyPr/>
          <a:lstStyle/>
          <a:p>
            <a:fld id="{BB73D4FD-4CE3-D54E-A419-D7891A546D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5256212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8AF06-6D7B-374A-9F13-FC8968B01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614" r="929" b="19723"/>
          <a:stretch/>
        </p:blipFill>
        <p:spPr>
          <a:xfrm>
            <a:off x="5151787" y="-1"/>
            <a:ext cx="7040213" cy="6858000"/>
          </a:xfrm>
          <a:prstGeom prst="rect">
            <a:avLst/>
          </a:prstGeom>
          <a:noFill/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D39A126D-27DD-4347-A55E-AE833F54CA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94334" y="1222219"/>
            <a:ext cx="2256336" cy="380216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C249-4976-E740-B933-5391C03B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356350"/>
            <a:ext cx="934728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AE2A7-DB07-4041-A863-7244F6C7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059" y="6400006"/>
            <a:ext cx="378481" cy="365125"/>
          </a:xfrm>
          <a:prstGeom prst="rect">
            <a:avLst/>
          </a:prstGeom>
        </p:spPr>
        <p:txBody>
          <a:bodyPr/>
          <a:lstStyle/>
          <a:p>
            <a:fld id="{BB73D4FD-4CE3-D54E-A419-D7891A546D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5256212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8AF06-6D7B-374A-9F13-FC8968B01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614" r="929" b="19723"/>
          <a:stretch/>
        </p:blipFill>
        <p:spPr>
          <a:xfrm>
            <a:off x="5151787" y="-1"/>
            <a:ext cx="7040213" cy="6858000"/>
          </a:xfrm>
          <a:prstGeom prst="rect">
            <a:avLst/>
          </a:prstGeom>
          <a:noFill/>
        </p:spPr>
      </p:pic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DA528B6-EAD3-404C-B657-2543060FC2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94334" y="1222219"/>
            <a:ext cx="2256336" cy="380216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C249-4976-E740-B933-5391C03B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356350"/>
            <a:ext cx="934728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AE2A7-DB07-4041-A863-7244F6C7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059" y="6400006"/>
            <a:ext cx="378481" cy="365125"/>
          </a:xfrm>
          <a:prstGeom prst="rect">
            <a:avLst/>
          </a:prstGeom>
        </p:spPr>
        <p:txBody>
          <a:bodyPr/>
          <a:lstStyle/>
          <a:p>
            <a:fld id="{BB73D4FD-4CE3-D54E-A419-D7891A546D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4920220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8AA36-8642-F74D-ABA4-4AC9D740B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151" y="1520825"/>
            <a:ext cx="6031707" cy="4494213"/>
          </a:xfrm>
          <a:prstGeom prst="rect">
            <a:avLst/>
          </a:prstGeom>
        </p:spPr>
      </p:pic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44D9976-0F54-374C-86EE-A80BC11A4A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0662" y="2045493"/>
            <a:ext cx="4731549" cy="34890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C2D5FD-E3BB-B94E-AD34-F4B279BCCF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F86F-4B08-2148-87C1-186D7B6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3" y="2434800"/>
            <a:ext cx="5235348" cy="83587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EE47DA-AAE0-344B-93F8-4B877EC3B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3695700"/>
            <a:ext cx="4829491" cy="231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8AA36-8642-F74D-ABA4-4AC9D740B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151" y="1520825"/>
            <a:ext cx="6031707" cy="4494213"/>
          </a:xfrm>
          <a:prstGeom prst="rect">
            <a:avLst/>
          </a:prstGeom>
        </p:spPr>
      </p:pic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A0E2163-DF08-824E-BD17-A54C13230E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0662" y="2045493"/>
            <a:ext cx="4731549" cy="34890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C2536A6B-C1F6-4E40-BFB0-42FDA7DB1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01" y="1371601"/>
            <a:ext cx="7126575" cy="549857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802447-56E0-4843-A5EA-28FE3F5A24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9" y="2098307"/>
            <a:ext cx="3029567" cy="380197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A34476-A25F-934E-9A9C-A227FAD58B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5747" y="1617663"/>
            <a:ext cx="6612941" cy="34448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5F1FE9-C83B-464E-8CCC-D02F334E1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1985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creen compar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E5A9C9CE-2141-BE45-8218-A3A775866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26" y="1901831"/>
            <a:ext cx="3140224" cy="2770908"/>
          </a:xfrm>
          <a:prstGeom prst="rect">
            <a:avLst/>
          </a:prstGeom>
        </p:spPr>
      </p:pic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A54196CA-91FC-8C4D-9DE0-4495E424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9494" y="1901831"/>
            <a:ext cx="3140224" cy="2770908"/>
          </a:xfrm>
          <a:prstGeom prst="rect">
            <a:avLst/>
          </a:prstGeom>
        </p:spPr>
      </p:pic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40EE5FEF-D51E-C746-803E-53A27A5EEE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126" y="1906199"/>
            <a:ext cx="3140224" cy="2770908"/>
          </a:xfrm>
          <a:prstGeom prst="rect">
            <a:avLst/>
          </a:prstGeom>
        </p:spPr>
      </p:pic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30E1B61-AD7C-EF4D-904A-D2D31D073C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3826" y="5059892"/>
            <a:ext cx="3140224" cy="511789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D859F2D6-294A-7A44-96F2-147097A3502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61944" y="5059891"/>
            <a:ext cx="3140224" cy="511789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F9872909-5CF0-8C41-B024-23F38A3C33E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13576" y="5059890"/>
            <a:ext cx="3140224" cy="511789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j-lt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2A6DE2-3E84-41C1-A3DC-C7B07F2F7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Poppins Semi Bold 26pt</a:t>
            </a:r>
            <a:br>
              <a:rPr lang="en-GB"/>
            </a:br>
            <a:r>
              <a:rPr lang="en-GB"/>
              <a:t>over two lines</a:t>
            </a:r>
          </a:p>
        </p:txBody>
      </p:sp>
    </p:spTree>
    <p:extLst>
      <p:ext uri="{BB962C8B-B14F-4D97-AF65-F5344CB8AC3E}">
        <p14:creationId xmlns:p14="http://schemas.microsoft.com/office/powerpoint/2010/main" val="7367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962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8A08-3FC1-E341-994F-E72E25B32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12460"/>
            <a:ext cx="10512425" cy="917575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br>
              <a:rPr lang="en-GB"/>
            </a:br>
            <a:r>
              <a:rPr lang="en-GB"/>
              <a:t>Subtitle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DFDAC-039C-A44E-87B5-7BACC681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312" y="1620982"/>
            <a:ext cx="6410470" cy="436418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3CB2D-34C1-E640-B431-886D2F44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782A2-4D37-FB47-BA63-0F5BF353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D4FD-4CE3-D54E-A419-D7891A54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C905F-3C88-4199-9FFF-F31A580C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7AAD62-9B50-4C47-A06E-10AF4162F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B46695-27BC-4F48-A872-E2D580D1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E7D9-D4E9-4CA5-9808-ADC0305E26B8}" type="datetimeFigureOut">
              <a:rPr lang="ru-UA" smtClean="0"/>
              <a:t>11/4/22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4EB9DE-D5A7-4520-891B-34B4FFE47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7C83BC-E3F4-4D42-9636-BD5929FC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0446-AC7C-48AC-B845-E7C2C937F96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884942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&amp; Grey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14211" y="8604"/>
            <a:ext cx="258984" cy="25654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rebuchet MS" panose="020B070302020209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8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4411-B627-401C-86B7-D175645308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9419"/>
            <a:ext cx="4649787" cy="340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- </a:t>
            </a:r>
            <a:endParaRPr lang="ru-U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CE3D0E-1FA6-4231-9F70-9144A7CE17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1563285"/>
            <a:ext cx="881329" cy="318536"/>
          </a:xfrm>
        </p:spPr>
        <p:txBody>
          <a:bodyPr/>
          <a:lstStyle>
            <a:lvl1pPr>
              <a:defRPr sz="1800" spc="0">
                <a:solidFill>
                  <a:srgbClr val="0277D1"/>
                </a:solidFill>
              </a:defRPr>
            </a:lvl1pPr>
          </a:lstStyle>
          <a:p>
            <a:pPr lvl="0"/>
            <a:r>
              <a:rPr lang="en-US" dirty="0"/>
              <a:t>Task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03C955-4CF0-45EB-8B3A-D54C139FB566}"/>
              </a:ext>
            </a:extLst>
          </p:cNvPr>
          <p:cNvCxnSpPr>
            <a:cxnSpLocks/>
            <a:stCxn id="6" idx="3"/>
          </p:cNvCxnSpPr>
          <p:nvPr userDrawn="1"/>
        </p:nvCxnSpPr>
        <p:spPr>
          <a:xfrm flipV="1">
            <a:off x="1432192" y="1677127"/>
            <a:ext cx="3910989" cy="45426"/>
          </a:xfrm>
          <a:prstGeom prst="line">
            <a:avLst/>
          </a:prstGeom>
          <a:ln>
            <a:solidFill>
              <a:srgbClr val="027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894721A-979E-4A70-A1C0-21B13AA657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67768" y="1563284"/>
            <a:ext cx="3268608" cy="419973"/>
          </a:xfrm>
        </p:spPr>
        <p:txBody>
          <a:bodyPr/>
          <a:lstStyle>
            <a:lvl1pPr>
              <a:defRPr sz="1800" spc="0">
                <a:solidFill>
                  <a:srgbClr val="0277D1"/>
                </a:solidFill>
              </a:defRPr>
            </a:lvl1pPr>
          </a:lstStyle>
          <a:p>
            <a:pPr lvl="0"/>
            <a:r>
              <a:rPr lang="en-US" dirty="0"/>
              <a:t>Expertise Required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67F0F8-5722-4AE4-94EA-4F890E62BAC2}"/>
              </a:ext>
            </a:extLst>
          </p:cNvPr>
          <p:cNvCxnSpPr>
            <a:cxnSpLocks/>
          </p:cNvCxnSpPr>
          <p:nvPr userDrawn="1"/>
        </p:nvCxnSpPr>
        <p:spPr>
          <a:xfrm>
            <a:off x="8196549" y="1677126"/>
            <a:ext cx="815248" cy="0"/>
          </a:xfrm>
          <a:prstGeom prst="line">
            <a:avLst/>
          </a:prstGeom>
          <a:ln>
            <a:solidFill>
              <a:srgbClr val="027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EDC6211-CBDF-4FAB-ABB6-BB487AA89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25367" y="1563285"/>
            <a:ext cx="2215829" cy="318536"/>
          </a:xfrm>
        </p:spPr>
        <p:txBody>
          <a:bodyPr/>
          <a:lstStyle>
            <a:lvl1pPr>
              <a:defRPr sz="1800" spc="0">
                <a:solidFill>
                  <a:srgbClr val="0277D1"/>
                </a:solidFill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960DEF0-E775-4B5C-B86C-0B82B232F7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0863" y="1983303"/>
            <a:ext cx="4792318" cy="2144453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34BDD2F-1FBA-47DD-A52F-8F34A2EAD9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7768" y="1983303"/>
            <a:ext cx="3544029" cy="2144453"/>
          </a:xfrm>
        </p:spPr>
        <p:txBody>
          <a:bodyPr/>
          <a:lstStyle>
            <a:lvl1pPr>
              <a:lnSpc>
                <a:spcPct val="150000"/>
              </a:lnSpc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 text styles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D07CBD5-C613-4723-90EB-641FEDF85E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36384" y="1983303"/>
            <a:ext cx="2215829" cy="2144453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0A0E150-7B9F-480E-BBA6-C026281448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4433888"/>
            <a:ext cx="5467767" cy="2424112"/>
          </a:xfrm>
        </p:spPr>
        <p:txBody>
          <a:bodyPr/>
          <a:lstStyle/>
          <a:p>
            <a:endParaRPr lang="ru-UA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CCD70628-04D5-4115-A08C-4DD7E6E8856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67768" y="4433888"/>
            <a:ext cx="3668615" cy="2424112"/>
          </a:xfrm>
        </p:spPr>
        <p:txBody>
          <a:bodyPr/>
          <a:lstStyle/>
          <a:p>
            <a:endParaRPr lang="ru-UA"/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06AE4CC7-3D2F-4A51-B454-E6F5875A1D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36384" y="4433888"/>
            <a:ext cx="3055616" cy="2424112"/>
          </a:xfrm>
        </p:spPr>
        <p:txBody>
          <a:bodyPr/>
          <a:lstStyle/>
          <a:p>
            <a:endParaRPr lang="ru-UA"/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974A220F-2CF5-4C88-94AD-90A6CC2523F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04173" y="487423"/>
            <a:ext cx="2750816" cy="4017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Client logo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46855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8A08-3FC1-E341-994F-E72E25B32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55612"/>
            <a:ext cx="10512425" cy="9175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3CB2D-34C1-E640-B431-886D2F44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782A2-4D37-FB47-BA63-0F5BF353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2863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+mj-lt"/>
              </a:defRPr>
            </a:lvl1pPr>
          </a:lstStyle>
          <a:p>
            <a:fld id="{BB73D4FD-4CE3-D54E-A419-D7891A546D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1370E-F32A-2C41-964A-25F77138D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1971305"/>
            <a:ext cx="5243512" cy="40850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ED39AC6-C3F5-A04D-8CC6-171F4798BF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971304"/>
            <a:ext cx="5243512" cy="40850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8">
          <p15:clr>
            <a:srgbClr val="FBAE40"/>
          </p15:clr>
        </p15:guide>
        <p15:guide id="7" orient="horz" pos="123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71404F8-1928-44E1-AF43-797392925B21}"/>
              </a:ext>
            </a:extLst>
          </p:cNvPr>
          <p:cNvSpPr/>
          <p:nvPr userDrawn="1"/>
        </p:nvSpPr>
        <p:spPr>
          <a:xfrm>
            <a:off x="3737698" y="3508287"/>
            <a:ext cx="6012727" cy="2089637"/>
          </a:xfrm>
          <a:prstGeom prst="rect">
            <a:avLst/>
          </a:prstGeom>
          <a:solidFill>
            <a:srgbClr val="FF8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C0E790-2A00-4421-9443-A1F8B5DB6C29}"/>
              </a:ext>
            </a:extLst>
          </p:cNvPr>
          <p:cNvSpPr/>
          <p:nvPr userDrawn="1"/>
        </p:nvSpPr>
        <p:spPr>
          <a:xfrm>
            <a:off x="4305152" y="1612620"/>
            <a:ext cx="5445273" cy="892175"/>
          </a:xfrm>
          <a:prstGeom prst="rect">
            <a:avLst/>
          </a:prstGeom>
          <a:solidFill>
            <a:srgbClr val="22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BF3A76-629F-47A8-93E1-15460AC1CCAF}"/>
              </a:ext>
            </a:extLst>
          </p:cNvPr>
          <p:cNvSpPr/>
          <p:nvPr userDrawn="1"/>
        </p:nvSpPr>
        <p:spPr>
          <a:xfrm>
            <a:off x="4305152" y="2560262"/>
            <a:ext cx="5445273" cy="892175"/>
          </a:xfrm>
          <a:prstGeom prst="rect">
            <a:avLst/>
          </a:prstGeom>
          <a:solidFill>
            <a:srgbClr val="22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5DDBB1D-5D33-4F4D-BABF-67F037DD24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2338" y="3508287"/>
            <a:ext cx="1765857" cy="2093495"/>
          </a:xfrm>
          <a:solidFill>
            <a:srgbClr val="FF8B50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1050" b="1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91579-E9EA-4989-AA33-ABBA722AF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2338" y="1612237"/>
            <a:ext cx="2192407" cy="892175"/>
          </a:xfrm>
          <a:solidFill>
            <a:srgbClr val="221624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1050" b="1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STRATEGY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CB9763-4D8E-47EE-8574-ADD2C8A07B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2338" y="2560262"/>
            <a:ext cx="2192407" cy="892175"/>
          </a:xfrm>
          <a:solidFill>
            <a:schemeClr val="tx2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1050" b="1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ACTIVATION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8DF6933-E5EA-4837-8C00-471D9D667E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936" y="2360442"/>
            <a:ext cx="1479440" cy="347572"/>
          </a:xfrm>
          <a:solidFill>
            <a:schemeClr val="bg1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PERFORMANCE LINGUISTICS CONSULTANT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27287694-5BCE-4918-BCC3-6C4A8A8923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03000" y="2273575"/>
            <a:ext cx="517525" cy="517525"/>
          </a:xfrm>
          <a:prstGeom prst="ellipse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ru-U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A50F92B-5508-4908-8FFB-E27FBBFECA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5960" y="1889464"/>
            <a:ext cx="958102" cy="347572"/>
          </a:xfrm>
          <a:solidFill>
            <a:schemeClr val="bg1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XXX</a:t>
            </a:r>
            <a:br>
              <a:rPr lang="en-US" dirty="0"/>
            </a:br>
            <a:r>
              <a:rPr lang="en-US" dirty="0"/>
              <a:t>CLIENT LEAD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A0FD7DC-1C90-4B65-88E6-BA3CE52AC5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85400" y="1889464"/>
            <a:ext cx="1479440" cy="347572"/>
          </a:xfrm>
          <a:solidFill>
            <a:schemeClr val="bg1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CROSS CHANNEL PLANNER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A714979-DA07-42D0-8582-8B546183C0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05960" y="2847585"/>
            <a:ext cx="958102" cy="347572"/>
          </a:xfrm>
          <a:solidFill>
            <a:schemeClr val="bg1"/>
          </a:solidFill>
        </p:spPr>
        <p:txBody>
          <a:bodyPr anchor="ctr"/>
          <a:lstStyle>
            <a:lvl1pPr marL="180000" algn="l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XXX </a:t>
            </a:r>
          </a:p>
          <a:p>
            <a:pPr lvl="0"/>
            <a:r>
              <a:rPr lang="en-US" dirty="0"/>
              <a:t>XXX ANALYST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53A641-EFA6-48FE-8B41-0439D1A78F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8175" y="1799706"/>
            <a:ext cx="517525" cy="517525"/>
          </a:xfrm>
          <a:prstGeom prst="ellipse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ru-UA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3B3E8C8-ADE2-4F45-ABDC-92C26B0A2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5100" y="1799706"/>
            <a:ext cx="517525" cy="517525"/>
          </a:xfrm>
          <a:prstGeom prst="ellipse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ru-U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79E706C-AD96-4304-8B15-733471C69E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8175" y="2762609"/>
            <a:ext cx="517525" cy="517525"/>
          </a:xfrm>
          <a:prstGeom prst="ellipse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ru-U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268241-0C39-49C8-A31F-C7AFFAFFB4C3}"/>
              </a:ext>
            </a:extLst>
          </p:cNvPr>
          <p:cNvCxnSpPr>
            <a:cxnSpLocks/>
            <a:stCxn id="10" idx="4"/>
            <a:endCxn id="22" idx="0"/>
          </p:cNvCxnSpPr>
          <p:nvPr userDrawn="1"/>
        </p:nvCxnSpPr>
        <p:spPr>
          <a:xfrm flipH="1">
            <a:off x="5963078" y="2317231"/>
            <a:ext cx="13860" cy="16412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39677D62-7B37-4E20-AC25-F76086D54F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7698" y="3958507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French (FR)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8A502DA-A908-4E6F-9090-8E44DA7258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9694" y="3958507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Spanish (</a:t>
            </a:r>
            <a:r>
              <a:rPr kumimoji="0" lang="et-E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ES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357183E-D682-4F6F-BF6E-88C4D7599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77185" y="3958507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German (</a:t>
            </a:r>
            <a:r>
              <a:rPr kumimoji="0" lang="et-E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AT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AE1A8B2-863E-43FC-8C0D-695C7545F9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28227" y="3958507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German (</a:t>
            </a:r>
            <a:r>
              <a:rPr kumimoji="0" lang="et-E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CH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CF598DA-8519-4F5C-AFF0-AB038CD6BB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9269" y="3958507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French (</a:t>
            </a:r>
            <a:r>
              <a:rPr kumimoji="0" lang="et-E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CH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0702605-AC12-4B18-9213-203BC74E09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7698" y="4484570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German (</a:t>
            </a:r>
            <a:r>
              <a:rPr kumimoji="0" lang="et-E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DE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0FD56B1-C592-421C-A7A0-37191B7479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59694" y="4484570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Dutch (</a:t>
            </a:r>
            <a:r>
              <a:rPr kumimoji="0" lang="et-E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NL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8FA929A-5488-4719-B9C7-364761254E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77185" y="4484570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Dutch (BE)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4B5DE24-2FBB-4F2D-A55F-8A90A42ECC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28227" y="4484570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French (BE)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91ED664-3262-4850-85F4-D0D51A499E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79269" y="4484570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Portuguese </a:t>
            </a:r>
            <a:br>
              <a:rPr lang="en-US" dirty="0"/>
            </a:br>
            <a:r>
              <a:rPr lang="en-US" dirty="0"/>
              <a:t>(PG)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B992ECE-8108-4666-949F-396E62C17C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37698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Czech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8436636-7680-45B7-B440-D7622F34229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59694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Slovak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14A352C-5F75-4531-AD20-68698C64651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7185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Danish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3B1E194E-E23D-4CA9-9857-5986A0BF19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28227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Greek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E83FFE11-0CD8-4738-8C79-8737F5BCC99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79269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Hungarian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8BB9DFF-3C33-498E-ACD9-385BA435DA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30311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DINPro" charset="0"/>
                <a:cs typeface="Poppins" panose="00000500000000000000" pitchFamily="2" charset="0"/>
              </a:rPr>
              <a:t>Swedish</a:t>
            </a:r>
            <a:endParaRPr lang="en-US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6E7A6CC-1001-47E3-828E-2A90D8A914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15702" y="5010633"/>
            <a:ext cx="771786" cy="347572"/>
          </a:xfrm>
          <a:solidFill>
            <a:schemeClr val="bg1"/>
          </a:solidFill>
        </p:spPr>
        <p:txBody>
          <a:bodyPr anchor="ctr"/>
          <a:lstStyle>
            <a:lvl1pPr marL="0" algn="ctr">
              <a:spcBef>
                <a:spcPts val="0"/>
              </a:spcBef>
              <a:defRPr sz="8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Romanian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B1818A8E-1C37-4732-859D-DD1A95BBD6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54359" y="5853791"/>
            <a:ext cx="1839487" cy="510181"/>
          </a:xfrm>
          <a:solidFill>
            <a:schemeClr val="tx2"/>
          </a:solidFill>
        </p:spPr>
        <p:txBody>
          <a:bodyPr tIns="108000" anchor="ctr"/>
          <a:lstStyle>
            <a:lvl1pPr marL="0" algn="ctr">
              <a:lnSpc>
                <a:spcPct val="0"/>
              </a:lnSpc>
              <a:spcBef>
                <a:spcPts val="0"/>
              </a:spcBef>
              <a:defRPr sz="1050" b="1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FIXED RESOURCE</a:t>
            </a:r>
          </a:p>
          <a:p>
            <a:pPr lvl="0"/>
            <a:endParaRPr lang="en-US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92712B-1051-45D9-82F7-1B4C3E4D12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5700" y="5853791"/>
            <a:ext cx="1839487" cy="510181"/>
          </a:xfrm>
          <a:solidFill>
            <a:srgbClr val="FF8B50"/>
          </a:solidFill>
        </p:spPr>
        <p:txBody>
          <a:bodyPr tIns="108000" anchor="ctr"/>
          <a:lstStyle>
            <a:lvl1pPr marL="0" algn="ctr">
              <a:lnSpc>
                <a:spcPct val="0"/>
              </a:lnSpc>
              <a:spcBef>
                <a:spcPts val="0"/>
              </a:spcBef>
              <a:defRPr sz="1050" b="1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SCALABLE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8AAEC5-A6F9-41FC-BC44-80EDFDDD43A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59597" y="3636007"/>
            <a:ext cx="2723" cy="322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66420C-060D-4198-BB87-8ADEEE1F3937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6906" y="3636007"/>
            <a:ext cx="2723" cy="322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134F75-40FB-43B1-A61F-E4A16F97F4CA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183" y="3636007"/>
            <a:ext cx="2723" cy="322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8F37BE-3829-40FC-9994-90E930A7D3AA}"/>
              </a:ext>
            </a:extLst>
          </p:cNvPr>
          <p:cNvCxnSpPr>
            <a:cxnSpLocks/>
          </p:cNvCxnSpPr>
          <p:nvPr userDrawn="1"/>
        </p:nvCxnSpPr>
        <p:spPr>
          <a:xfrm flipH="1">
            <a:off x="4108405" y="3636007"/>
            <a:ext cx="2723" cy="322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5529E8-F618-4713-8EFA-A574B1BEF184}"/>
              </a:ext>
            </a:extLst>
          </p:cNvPr>
          <p:cNvCxnSpPr/>
          <p:nvPr userDrawn="1"/>
        </p:nvCxnSpPr>
        <p:spPr>
          <a:xfrm>
            <a:off x="4108405" y="3637602"/>
            <a:ext cx="37595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">
            <a:extLst>
              <a:ext uri="{FF2B5EF4-FFF2-40B4-BE49-F238E27FC236}">
                <a16:creationId xmlns:a16="http://schemas.microsoft.com/office/drawing/2014/main" id="{1FDF48C3-A776-4714-A7D7-D589BB60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383898F2-7D2F-4ECC-8321-1E1EBBF2E3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904413" y="0"/>
            <a:ext cx="2287587" cy="6858000"/>
          </a:xfrm>
          <a:solidFill>
            <a:schemeClr val="tx1"/>
          </a:solidFill>
        </p:spPr>
        <p:txBody>
          <a:bodyPr anchor="ctr"/>
          <a:lstStyle>
            <a:lvl1pPr marL="756000" indent="-284400">
              <a:lnSpc>
                <a:spcPct val="100000"/>
              </a:lnSpc>
              <a:spcBef>
                <a:spcPts val="10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endParaRPr lang="ru-RU" dirty="0"/>
          </a:p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4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1350DB5-C189-DE44-B8B3-94059C34E4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41932" y="1624829"/>
            <a:ext cx="3468691" cy="511789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j-lt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704BF07B-4276-6A44-A272-E71582C913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0025" y="1624829"/>
            <a:ext cx="3468691" cy="511789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j-lt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231707B3-8D0E-466A-9AD8-45FFB4AA85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7922" y="3989487"/>
            <a:ext cx="3468691" cy="511789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j-lt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D9C58941-DDF7-4E14-8C77-B6ABB63B17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06015" y="3989487"/>
            <a:ext cx="3468691" cy="511789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360000" tIns="0" rIns="36000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j-lt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48AB2A-76B6-4815-A44C-D8BFD03AB1B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38761" y="2291049"/>
            <a:ext cx="3471862" cy="1306513"/>
          </a:xfrm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94E2E476-DB90-404D-9907-D20568D9017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702844" y="2290623"/>
            <a:ext cx="3471862" cy="1306513"/>
          </a:xfrm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7F6E3F8-3C92-48C0-8F88-A6299FC1BEC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716181" y="4655399"/>
            <a:ext cx="3471862" cy="1306513"/>
          </a:xfrm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A6FCDE4D-5434-4116-BD83-A3A9299E670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34751" y="4652040"/>
            <a:ext cx="3471862" cy="1306513"/>
          </a:xfrm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F397BDD-3CC8-4AF1-80ED-62C81FD3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3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8A774-2998-7540-99D6-C1E08766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Master title or section header</a:t>
            </a:r>
            <a:br>
              <a:rPr lang="en-GB" dirty="0"/>
            </a:br>
            <a:r>
              <a:rPr lang="en-GB" dirty="0"/>
              <a:t>Secondary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7C2A8-4C34-2046-9FAF-0BC8E1979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589103"/>
            <a:ext cx="10802937" cy="45933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10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0" r:id="rId2"/>
    <p:sldLayoutId id="2147484196" r:id="rId3"/>
    <p:sldLayoutId id="2147484197" r:id="rId4"/>
    <p:sldLayoutId id="2147484182" r:id="rId5"/>
    <p:sldLayoutId id="2147484305" r:id="rId6"/>
    <p:sldLayoutId id="2147484306" r:id="rId7"/>
    <p:sldLayoutId id="2147484307" r:id="rId8"/>
    <p:sldLayoutId id="2147484158" r:id="rId9"/>
    <p:sldLayoutId id="2147484300" r:id="rId10"/>
    <p:sldLayoutId id="2147484304" r:id="rId11"/>
    <p:sldLayoutId id="2147484162" r:id="rId12"/>
    <p:sldLayoutId id="2147484160" r:id="rId13"/>
    <p:sldLayoutId id="2147484301" r:id="rId14"/>
    <p:sldLayoutId id="2147484302" r:id="rId15"/>
    <p:sldLayoutId id="2147484169" r:id="rId16"/>
    <p:sldLayoutId id="2147484296" r:id="rId17"/>
    <p:sldLayoutId id="2147484140" r:id="rId18"/>
    <p:sldLayoutId id="2147484143" r:id="rId19"/>
    <p:sldLayoutId id="2147484134" r:id="rId20"/>
    <p:sldLayoutId id="2147484135" r:id="rId21"/>
    <p:sldLayoutId id="2147484144" r:id="rId22"/>
    <p:sldLayoutId id="2147484146" r:id="rId23"/>
    <p:sldLayoutId id="2147484147" r:id="rId24"/>
    <p:sldLayoutId id="2147484148" r:id="rId25"/>
    <p:sldLayoutId id="2147484150" r:id="rId26"/>
    <p:sldLayoutId id="2147484154" r:id="rId27"/>
    <p:sldLayoutId id="2147484155" r:id="rId28"/>
    <p:sldLayoutId id="2147484163" r:id="rId29"/>
    <p:sldLayoutId id="2147484164" r:id="rId30"/>
    <p:sldLayoutId id="2147484165" r:id="rId31"/>
    <p:sldLayoutId id="2147484166" r:id="rId32"/>
    <p:sldLayoutId id="2147484167" r:id="rId33"/>
    <p:sldLayoutId id="214748416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" panose="02000000000000000000" pitchFamily="2" charset="77"/>
          <a:ea typeface="+mn-ea"/>
          <a:cs typeface="Poppins" panose="02000000000000000000" pitchFamily="2" charset="77"/>
        </a:defRPr>
      </a:lvl1pPr>
      <a:lvl2pPr marL="393700" indent="-2159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tabLst>
          <a:tab pos="444500" algn="l"/>
        </a:tabLst>
        <a:defRPr sz="1100" b="0" i="0" kern="1200">
          <a:solidFill>
            <a:schemeClr val="tx1"/>
          </a:solidFill>
          <a:latin typeface="Poppins" panose="02000000000000000000" pitchFamily="2" charset="77"/>
          <a:ea typeface="+mn-ea"/>
          <a:cs typeface="Poppins" panose="02000000000000000000" pitchFamily="2" charset="77"/>
        </a:defRPr>
      </a:lvl2pPr>
      <a:lvl3pPr marL="660400" indent="-177800" algn="l" defTabSz="914400" rtl="0" eaLnBrk="1" latinLnBrk="0" hangingPunct="1">
        <a:lnSpc>
          <a:spcPct val="90000"/>
        </a:lnSpc>
        <a:spcBef>
          <a:spcPts val="600"/>
        </a:spcBef>
        <a:buFont typeface="System Font Regular"/>
        <a:buChar char="–"/>
        <a:tabLst/>
        <a:defRPr sz="1050" b="0" i="0" kern="1200">
          <a:solidFill>
            <a:schemeClr val="tx1"/>
          </a:solidFill>
          <a:latin typeface="Poppins" panose="02000000000000000000" pitchFamily="2" charset="77"/>
          <a:ea typeface="+mn-ea"/>
          <a:cs typeface="Poppins" panose="02000000000000000000" pitchFamily="2" charset="77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tabLst/>
        <a:defRPr sz="1400" b="1" i="0" kern="1200">
          <a:solidFill>
            <a:schemeClr val="tx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4pPr>
      <a:lvl5pPr marL="1828800" indent="-1828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tabLst/>
        <a:defRPr sz="1200" b="1" i="0" kern="1200">
          <a:solidFill>
            <a:schemeClr val="tx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34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8A774-2998-7540-99D6-C1E08766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9419"/>
            <a:ext cx="10802937" cy="8226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Master title or section header</a:t>
            </a:r>
            <a:br>
              <a:rPr lang="en-GB"/>
            </a:br>
            <a:r>
              <a:rPr lang="en-GB"/>
              <a:t>Secondary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7C2A8-4C34-2046-9FAF-0BC8E1979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589103"/>
            <a:ext cx="10802937" cy="45933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03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  <p:sldLayoutId id="2147484332" r:id="rId23"/>
    <p:sldLayoutId id="2147484333" r:id="rId24"/>
    <p:sldLayoutId id="2147484334" r:id="rId25"/>
    <p:sldLayoutId id="2147484335" r:id="rId26"/>
    <p:sldLayoutId id="2147484336" r:id="rId27"/>
    <p:sldLayoutId id="2147484337" r:id="rId28"/>
    <p:sldLayoutId id="2147484338" r:id="rId29"/>
    <p:sldLayoutId id="2147484339" r:id="rId30"/>
    <p:sldLayoutId id="2147484340" r:id="rId31"/>
    <p:sldLayoutId id="2147484342" r:id="rId32"/>
    <p:sldLayoutId id="2147484343" r:id="rId33"/>
    <p:sldLayoutId id="2147484344" r:id="rId34"/>
    <p:sldLayoutId id="2147484345" r:id="rId35"/>
    <p:sldLayoutId id="2147484346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" panose="02000000000000000000" pitchFamily="2" charset="77"/>
          <a:ea typeface="+mn-ea"/>
          <a:cs typeface="Poppins" panose="02000000000000000000" pitchFamily="2" charset="77"/>
        </a:defRPr>
      </a:lvl1pPr>
      <a:lvl2pPr marL="393700" indent="-2159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tabLst>
          <a:tab pos="444500" algn="l"/>
        </a:tabLst>
        <a:defRPr sz="1100" b="0" i="0" kern="1200">
          <a:solidFill>
            <a:schemeClr val="tx1"/>
          </a:solidFill>
          <a:latin typeface="Poppins" panose="02000000000000000000" pitchFamily="2" charset="77"/>
          <a:ea typeface="+mn-ea"/>
          <a:cs typeface="Poppins" panose="02000000000000000000" pitchFamily="2" charset="77"/>
        </a:defRPr>
      </a:lvl2pPr>
      <a:lvl3pPr marL="660400" indent="-177800" algn="l" defTabSz="914400" rtl="0" eaLnBrk="1" latinLnBrk="0" hangingPunct="1">
        <a:lnSpc>
          <a:spcPct val="90000"/>
        </a:lnSpc>
        <a:spcBef>
          <a:spcPts val="600"/>
        </a:spcBef>
        <a:buFont typeface="System Font Regular"/>
        <a:buChar char="–"/>
        <a:tabLst/>
        <a:defRPr sz="1050" b="0" i="0" kern="1200">
          <a:solidFill>
            <a:schemeClr val="tx1"/>
          </a:solidFill>
          <a:latin typeface="Poppins" panose="02000000000000000000" pitchFamily="2" charset="77"/>
          <a:ea typeface="+mn-ea"/>
          <a:cs typeface="Poppins" panose="02000000000000000000" pitchFamily="2" charset="77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tabLst/>
        <a:defRPr sz="1400" b="1" i="0" kern="1200">
          <a:solidFill>
            <a:schemeClr val="tx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4pPr>
      <a:lvl5pPr marL="1828800" indent="-1828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tabLst/>
        <a:defRPr sz="1200" b="1" i="0" kern="1200">
          <a:solidFill>
            <a:schemeClr val="tx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pos="7333">
          <p15:clr>
            <a:srgbClr val="F26B43"/>
          </p15:clr>
        </p15:guide>
        <p15:guide id="3" pos="34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ric-WK/LunchNLearn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eric-wk-lunchnlearn-app-20vkpm.streamlit.app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reamlit.io/gallery" TargetMode="External"/><Relationship Id="rId5" Type="http://schemas.openxmlformats.org/officeDocument/2006/relationships/hyperlink" Target="https://streamlit.io/components" TargetMode="External"/><Relationship Id="rId4" Type="http://schemas.openxmlformats.org/officeDocument/2006/relationships/hyperlink" Target="https://streamlit.io/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B34437C1-5721-8349-97EC-36B19DCF5C9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36"/>
            <a:ext cx="12192000" cy="6864335"/>
          </a:xfrm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9B2E2734-43F0-CE47-B326-6FC77DAA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46" y="1214653"/>
            <a:ext cx="4962092" cy="1989138"/>
          </a:xfrm>
        </p:spPr>
        <p:txBody>
          <a:bodyPr/>
          <a:lstStyle/>
          <a:p>
            <a:r>
              <a:rPr lang="en-GB" sz="5400" dirty="0"/>
              <a:t>Lunch &amp; Learn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D6EFF47D-DB99-3C4B-A4E6-694471C351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5059" y="6400006"/>
            <a:ext cx="37848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474ED-CC08-3547-8AEF-9F9EAF1FDB1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302034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02034"/>
              </a:solidFill>
              <a:effectLst/>
              <a:uLnTx/>
              <a:uFillTx/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3992B-E3FE-E84C-A8A6-93D3F1C607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597" y="734291"/>
            <a:ext cx="2766492" cy="609927"/>
          </a:xfrm>
        </p:spPr>
        <p:txBody>
          <a:bodyPr/>
          <a:lstStyle/>
          <a:p>
            <a:r>
              <a:rPr lang="en-GB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82EC37-6CD2-4791-8681-07F90825885E}"/>
              </a:ext>
            </a:extLst>
          </p:cNvPr>
          <p:cNvSpPr/>
          <p:nvPr/>
        </p:nvSpPr>
        <p:spPr>
          <a:xfrm rot="771016">
            <a:off x="5674202" y="-970477"/>
            <a:ext cx="98644" cy="879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26FF6A-F91B-45F2-BF04-18A9873463FC}"/>
              </a:ext>
            </a:extLst>
          </p:cNvPr>
          <p:cNvSpPr/>
          <p:nvPr/>
        </p:nvSpPr>
        <p:spPr>
          <a:xfrm rot="21089803">
            <a:off x="8446651" y="-549041"/>
            <a:ext cx="102905" cy="794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91C31F-3057-4789-B8FA-71A9AE8AF054}"/>
              </a:ext>
            </a:extLst>
          </p:cNvPr>
          <p:cNvSpPr/>
          <p:nvPr/>
        </p:nvSpPr>
        <p:spPr>
          <a:xfrm rot="1158944">
            <a:off x="10957316" y="-113856"/>
            <a:ext cx="102905" cy="794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9" name="Title 41">
            <a:extLst>
              <a:ext uri="{FF2B5EF4-FFF2-40B4-BE49-F238E27FC236}">
                <a16:creationId xmlns:a16="http://schemas.microsoft.com/office/drawing/2014/main" id="{DA70AD18-1A3E-4751-9370-4783C437F5C8}"/>
              </a:ext>
            </a:extLst>
          </p:cNvPr>
          <p:cNvSpPr txBox="1">
            <a:spLocks/>
          </p:cNvSpPr>
          <p:nvPr/>
        </p:nvSpPr>
        <p:spPr>
          <a:xfrm>
            <a:off x="641100" y="1628708"/>
            <a:ext cx="4872038" cy="19891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Poppins SemiBold" panose="02000000000000000000" pitchFamily="2" charset="77"/>
                <a:ea typeface="+mj-ea"/>
                <a:cs typeface="Poppins SemiBold" panose="0200000000000000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Bold" panose="02000000000000000000" pitchFamily="2" charset="77"/>
                <a:ea typeface="+mj-ea"/>
                <a:cs typeface="Poppins SemiBold" panose="02000000000000000000" pitchFamily="2" charset="77"/>
              </a:rPr>
              <a:t>November 4th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80FDD-1E67-A8AB-1AC1-42F4AADB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6" y="4538481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  <a:endParaRPr lang="ru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87042-640E-602C-1FF2-619432FFA652}"/>
              </a:ext>
            </a:extLst>
          </p:cNvPr>
          <p:cNvSpPr txBox="1"/>
          <p:nvPr/>
        </p:nvSpPr>
        <p:spPr>
          <a:xfrm>
            <a:off x="550863" y="922283"/>
            <a:ext cx="107372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latin typeface="Poppins" panose="02000000000000000000" pitchFamily="2" charset="77"/>
                <a:cs typeface="Poppins" panose="02000000000000000000" pitchFamily="2" charset="77"/>
              </a:rPr>
              <a:t>Demo Link :</a:t>
            </a:r>
            <a:r>
              <a:rPr lang="en-GB" dirty="0">
                <a:latin typeface="Poppins" panose="02000000000000000000" pitchFamily="2" charset="77"/>
                <a:cs typeface="Poppins" panose="02000000000000000000" pitchFamily="2" charset="77"/>
              </a:rPr>
              <a:t> </a:t>
            </a:r>
            <a:r>
              <a:rPr lang="en-GB" dirty="0">
                <a:latin typeface="Poppins" panose="02000000000000000000" pitchFamily="2" charset="77"/>
                <a:cs typeface="Poppins" panose="02000000000000000000" pitchFamily="2" charset="77"/>
                <a:hlinkClick r:id="rId2"/>
              </a:rPr>
              <a:t>https://eric-wk-lunchnlearn-app-20vkpm.streamlit.app</a:t>
            </a:r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endParaRPr lang="en-GB" b="1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r>
              <a:rPr lang="en-GB" b="1" dirty="0">
                <a:latin typeface="Poppins" panose="02000000000000000000" pitchFamily="2" charset="77"/>
                <a:cs typeface="Poppins" panose="02000000000000000000" pitchFamily="2" charset="77"/>
              </a:rPr>
              <a:t>Repo Link: </a:t>
            </a:r>
            <a:r>
              <a:rPr lang="en-GB" dirty="0">
                <a:latin typeface="Poppins" panose="02000000000000000000" pitchFamily="2" charset="77"/>
                <a:cs typeface="Poppins" panose="02000000000000000000" pitchFamily="2" charset="77"/>
                <a:hlinkClick r:id="rId3"/>
              </a:rPr>
              <a:t>https://github.com/Eric-WK/LunchNLearn</a:t>
            </a:r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endParaRPr lang="en-GB" b="1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r>
              <a:rPr lang="en-GB" b="1" dirty="0">
                <a:latin typeface="Poppins" panose="02000000000000000000" pitchFamily="2" charset="77"/>
                <a:cs typeface="Poppins" panose="02000000000000000000" pitchFamily="2" charset="77"/>
              </a:rPr>
              <a:t>S</a:t>
            </a:r>
            <a:r>
              <a:rPr lang="en-ES" b="1" dirty="0">
                <a:latin typeface="Poppins" panose="02000000000000000000" pitchFamily="2" charset="77"/>
                <a:cs typeface="Poppins" panose="02000000000000000000" pitchFamily="2" charset="77"/>
              </a:rPr>
              <a:t>treamlit website: </a:t>
            </a:r>
            <a:r>
              <a:rPr lang="en-GB" dirty="0">
                <a:latin typeface="Poppins" panose="02000000000000000000" pitchFamily="2" charset="77"/>
                <a:cs typeface="Poppins" panose="02000000000000000000" pitchFamily="2" charset="77"/>
                <a:hlinkClick r:id="rId4"/>
              </a:rPr>
              <a:t>https://streamlit.io</a:t>
            </a:r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r>
              <a:rPr lang="en-GB" b="1" dirty="0">
                <a:latin typeface="Poppins" panose="02000000000000000000" pitchFamily="2" charset="77"/>
                <a:cs typeface="Poppins" panose="02000000000000000000" pitchFamily="2" charset="77"/>
              </a:rPr>
              <a:t>A</a:t>
            </a:r>
            <a:r>
              <a:rPr lang="en-ES" b="1" dirty="0">
                <a:latin typeface="Poppins" panose="02000000000000000000" pitchFamily="2" charset="77"/>
                <a:cs typeface="Poppins" panose="02000000000000000000" pitchFamily="2" charset="77"/>
              </a:rPr>
              <a:t>vailable components:</a:t>
            </a:r>
            <a:r>
              <a:rPr lang="en-ES" dirty="0">
                <a:latin typeface="Poppins" panose="02000000000000000000" pitchFamily="2" charset="77"/>
                <a:cs typeface="Poppins" panose="02000000000000000000" pitchFamily="2" charset="77"/>
              </a:rPr>
              <a:t> </a:t>
            </a:r>
            <a:r>
              <a:rPr lang="en-GB" dirty="0">
                <a:latin typeface="Poppins" panose="02000000000000000000" pitchFamily="2" charset="77"/>
                <a:cs typeface="Poppins" panose="02000000000000000000" pitchFamily="2" charset="77"/>
                <a:hlinkClick r:id="rId5"/>
              </a:rPr>
              <a:t>https://streamlit.io/components</a:t>
            </a:r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r>
              <a:rPr lang="en-ES" b="1" dirty="0">
                <a:latin typeface="Poppins" panose="02000000000000000000" pitchFamily="2" charset="77"/>
                <a:cs typeface="Poppins" panose="02000000000000000000" pitchFamily="2" charset="77"/>
              </a:rPr>
              <a:t>Gallery (pre-built Apps):</a:t>
            </a:r>
            <a:r>
              <a:rPr lang="en-ES" dirty="0">
                <a:latin typeface="Poppins" panose="02000000000000000000" pitchFamily="2" charset="77"/>
                <a:cs typeface="Poppins" panose="02000000000000000000" pitchFamily="2" charset="77"/>
              </a:rPr>
              <a:t> </a:t>
            </a:r>
            <a:r>
              <a:rPr lang="en-GB" dirty="0">
                <a:latin typeface="Poppins" panose="02000000000000000000" pitchFamily="2" charset="77"/>
                <a:cs typeface="Poppins" panose="02000000000000000000" pitchFamily="2" charset="77"/>
                <a:hlinkClick r:id="rId6"/>
              </a:rPr>
              <a:t>https://streamlit.io/gallery</a:t>
            </a:r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endParaRPr lang="en-GB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3D718-B710-3BFE-D187-D5FDDC910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63" y="3535196"/>
            <a:ext cx="4930282" cy="313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BF58F-72EB-F0EA-F04C-B7BCA8E04F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951"/>
          <a:stretch/>
        </p:blipFill>
        <p:spPr>
          <a:xfrm>
            <a:off x="5456788" y="3469159"/>
            <a:ext cx="5864167" cy="1759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181EB-D780-15BD-8A6F-81206EA0EA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3475"/>
          <a:stretch/>
        </p:blipFill>
        <p:spPr>
          <a:xfrm>
            <a:off x="5481145" y="5010809"/>
            <a:ext cx="5864167" cy="18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2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4DBC9C-92AB-042B-D12A-D36940D26F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5733" b="1573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FB51B-4A52-450B-B014-A80273CB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74ED-CC08-3547-8AEF-9F9EAF1FDB11}" type="slidenum">
              <a:rPr lang="en-GB" smtClean="0"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247EF-FF2D-446A-BDBF-93755637A9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F81D95-EF0D-4487-B196-E94EE580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Fast, Simple &amp; Easy Web-Apps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FA5FB-AD68-4432-B961-A5D739F0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python and </a:t>
            </a:r>
            <a:r>
              <a:rPr lang="en-GB" dirty="0" err="1"/>
              <a:t>Streamlit</a:t>
            </a:r>
            <a:endParaRPr lang="en-GB" dirty="0"/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EC77A-1F6A-EF22-0BCD-7DB3EBCC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90" y="4413709"/>
            <a:ext cx="844250" cy="925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1FDBD-96A1-5751-8E2A-7055BE6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749" y="3941915"/>
            <a:ext cx="2402560" cy="13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</a:t>
            </a:r>
            <a:endParaRPr lang="ru-UA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1D38AE-3A23-4346-8016-5D2F3A868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35799-FFBC-15BD-5751-B5527814CFFA}"/>
              </a:ext>
            </a:extLst>
          </p:cNvPr>
          <p:cNvSpPr txBox="1"/>
          <p:nvPr/>
        </p:nvSpPr>
        <p:spPr>
          <a:xfrm>
            <a:off x="638503" y="953814"/>
            <a:ext cx="89705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Ever wanted to share / build an interactive: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Exploratory Data Analysis (EDA)?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Experiment?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Research Project?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Quick prototype? </a:t>
            </a:r>
            <a:endParaRPr lang="en-ES" sz="2400" b="1" dirty="0">
              <a:latin typeface="Poppins" panose="02000000000000000000" pitchFamily="2" charset="77"/>
              <a:cs typeface="Poppins" panose="02000000000000000000" pitchFamily="2" charset="77"/>
              <a:sym typeface="Wingdings" pitchFamily="2" charset="2"/>
            </a:endParaRPr>
          </a:p>
          <a:p>
            <a:endParaRPr lang="en-ES" sz="1400" dirty="0">
              <a:latin typeface="Poppins" panose="02000000000000000000" pitchFamily="2" charset="77"/>
              <a:cs typeface="Poppins" panose="02000000000000000000" pitchFamily="2" charset="7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  <a:sym typeface="Wingdings" pitchFamily="2" charset="2"/>
              </a:rPr>
              <a:t>But didn’t feel like learning: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  <a:sym typeface="Wingdings" pitchFamily="2" charset="2"/>
              </a:rPr>
              <a:t>Javascript or Web Dev framework (React, Node, Angular…)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  <a:sym typeface="Wingdings" pitchFamily="2" charset="2"/>
              </a:rPr>
              <a:t>CSS styling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  <a:sym typeface="Wingdings" pitchFamily="2" charset="2"/>
              </a:rPr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  <a:sym typeface="Wingdings" pitchFamily="2" charset="2"/>
            </a:endParaRPr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672B845E-8C1B-7EAD-C08E-4395181FD576}"/>
              </a:ext>
            </a:extLst>
          </p:cNvPr>
          <p:cNvSpPr/>
          <p:nvPr/>
        </p:nvSpPr>
        <p:spPr>
          <a:xfrm rot="1705428">
            <a:off x="10016754" y="356287"/>
            <a:ext cx="2112579" cy="171055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What about Front End? Web Dev?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3058E-3C1A-A5E1-A380-0E488824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81" y="4434199"/>
            <a:ext cx="5867619" cy="24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3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7926A2-F9AB-A237-7E82-7D08DFB3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31" y="1338098"/>
            <a:ext cx="5575738" cy="4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cool about it?</a:t>
            </a:r>
            <a:endParaRPr lang="ru-UA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1D38AE-3A23-4346-8016-5D2F3A868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C1B86-B658-DDFC-FB9F-83A988F7CABD}"/>
              </a:ext>
            </a:extLst>
          </p:cNvPr>
          <p:cNvSpPr txBox="1"/>
          <p:nvPr/>
        </p:nvSpPr>
        <p:spPr>
          <a:xfrm>
            <a:off x="638503" y="953814"/>
            <a:ext cx="89705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>
                <a:latin typeface="Poppins" panose="02000000000000000000" pitchFamily="2" charset="77"/>
                <a:cs typeface="Poppins" panose="02000000000000000000" pitchFamily="2" charset="77"/>
              </a:rPr>
              <a:t>Code: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Poppins" panose="02000000000000000000" pitchFamily="2" charset="77"/>
                <a:cs typeface="Poppins" panose="02000000000000000000" pitchFamily="2" charset="77"/>
              </a:rPr>
              <a:t>Pure python </a:t>
            </a:r>
          </a:p>
          <a:p>
            <a:pPr algn="l"/>
            <a:endParaRPr lang="en-GB" sz="1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r>
              <a:rPr lang="en-GB" sz="1400" b="1" dirty="0">
                <a:latin typeface="Poppins" panose="02000000000000000000" pitchFamily="2" charset="77"/>
                <a:cs typeface="Poppins" panose="02000000000000000000" pitchFamily="2" charset="77"/>
              </a:rPr>
              <a:t>Components: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Poppins" panose="02000000000000000000" pitchFamily="2" charset="77"/>
                <a:cs typeface="Poppins" panose="02000000000000000000" pitchFamily="2" charset="77"/>
              </a:rPr>
              <a:t>Pre-built components by the community (for the community)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Poppins" panose="02000000000000000000" pitchFamily="2" charset="77"/>
                <a:cs typeface="Poppins" panose="02000000000000000000" pitchFamily="2" charset="77"/>
              </a:rPr>
              <a:t>Reactive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Design can be extended with CSS and JS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Poppins" panose="02000000000000000000" pitchFamily="2" charset="77"/>
                <a:cs typeface="Poppins" panose="02000000000000000000" pitchFamily="2" charset="77"/>
              </a:rPr>
              <a:t>D</a:t>
            </a: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evice agnostic (Responsive design: mobile, desktop,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l"/>
            <a:r>
              <a:rPr lang="en-ES" sz="1400" b="1" dirty="0">
                <a:latin typeface="Poppins" panose="02000000000000000000" pitchFamily="2" charset="77"/>
                <a:cs typeface="Poppins" panose="02000000000000000000" pitchFamily="2" charset="77"/>
              </a:rPr>
              <a:t>Hosting: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Free (1 GB)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Public and Private Apps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1 Live Private App per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Simply “</a:t>
            </a:r>
            <a:r>
              <a:rPr lang="en-ES" sz="1400" i="1" dirty="0">
                <a:latin typeface="Poppins" panose="02000000000000000000" pitchFamily="2" charset="77"/>
                <a:cs typeface="Poppins" panose="02000000000000000000" pitchFamily="2" charset="77"/>
              </a:rPr>
              <a:t>git push –u origin main” </a:t>
            </a:r>
            <a:r>
              <a:rPr lang="en-ES" sz="1400" dirty="0">
                <a:latin typeface="Poppins" panose="02000000000000000000" pitchFamily="2" charset="77"/>
                <a:cs typeface="Poppins" panose="02000000000000000000" pitchFamily="2" charset="77"/>
              </a:rPr>
              <a:t>for deployment</a:t>
            </a:r>
            <a:endParaRPr lang="en-ES" sz="1400" i="1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1400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ABEC24-D53B-1E94-5BD0-222404EC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626" y="185454"/>
            <a:ext cx="576098" cy="812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F79AA3-0DEB-B2DE-97B9-4C5DE92E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1165886"/>
            <a:ext cx="752092" cy="7520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DAF5A4-4A62-5618-0397-27E2A895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19" y="2534034"/>
            <a:ext cx="3314904" cy="22467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18B01-0B00-CCAF-D053-BF404CFC6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98" y="4196364"/>
            <a:ext cx="4127500" cy="2425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B6E962-8892-C502-3189-055C516A6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643" y="2132038"/>
            <a:ext cx="752093" cy="7520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2D4823-B494-9D7F-7ABC-EC695C0E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7166" y="3186715"/>
            <a:ext cx="898726" cy="7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simple is it? </a:t>
            </a:r>
            <a:endParaRPr lang="ru-UA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1D38AE-3A23-4346-8016-5D2F3A868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06B3-4F2A-ABA7-3290-DFFD8453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1541932"/>
            <a:ext cx="7772400" cy="41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components are available?</a:t>
            </a:r>
            <a:endParaRPr lang="ru-UA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1D38AE-3A23-4346-8016-5D2F3A868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6BD02-2090-0A5F-A6A3-7F8143CF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42" y="1052513"/>
            <a:ext cx="7772400" cy="55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4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ru-UA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1D38AE-3A23-4346-8016-5D2F3A868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DC1DF3-FF62-8F4A-B37C-F67BF2F5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128329"/>
            <a:ext cx="698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B5D0E8-CF33-43B4-8FE7-79A675F8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ru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849D7-1F78-17A9-DACB-CB6A1836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60" y="1399321"/>
            <a:ext cx="8980880" cy="40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ocaria Creds">
  <a:themeElements>
    <a:clrScheme name="Другая 1">
      <a:dk1>
        <a:srgbClr val="221624"/>
      </a:dk1>
      <a:lt1>
        <a:srgbClr val="FFFFFF"/>
      </a:lt1>
      <a:dk2>
        <a:srgbClr val="221624"/>
      </a:dk2>
      <a:lt2>
        <a:srgbClr val="EBE8EB"/>
      </a:lt2>
      <a:accent1>
        <a:srgbClr val="4D51B7"/>
      </a:accent1>
      <a:accent2>
        <a:srgbClr val="0276D0"/>
      </a:accent2>
      <a:accent3>
        <a:srgbClr val="871882"/>
      </a:accent3>
      <a:accent4>
        <a:srgbClr val="17DDBF"/>
      </a:accent4>
      <a:accent5>
        <a:srgbClr val="FF8B50"/>
      </a:accent5>
      <a:accent6>
        <a:srgbClr val="CBE161"/>
      </a:accent6>
      <a:hlink>
        <a:srgbClr val="4D51B7"/>
      </a:hlink>
      <a:folHlink>
        <a:srgbClr val="0276D0"/>
      </a:folHlink>
    </a:clrScheme>
    <a:fontScheme name="Custom 1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err="1" smtClean="0">
            <a:latin typeface="Poppins" panose="02000000000000000000" pitchFamily="2" charset="77"/>
            <a:cs typeface="Poppins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Locaria Creds">
  <a:themeElements>
    <a:clrScheme name="Locaria">
      <a:dk1>
        <a:srgbClr val="302034"/>
      </a:dk1>
      <a:lt1>
        <a:srgbClr val="FFFFFF"/>
      </a:lt1>
      <a:dk2>
        <a:srgbClr val="221624"/>
      </a:dk2>
      <a:lt2>
        <a:srgbClr val="EBE8EB"/>
      </a:lt2>
      <a:accent1>
        <a:srgbClr val="4D51B7"/>
      </a:accent1>
      <a:accent2>
        <a:srgbClr val="0276D0"/>
      </a:accent2>
      <a:accent3>
        <a:srgbClr val="871882"/>
      </a:accent3>
      <a:accent4>
        <a:srgbClr val="17DDBF"/>
      </a:accent4>
      <a:accent5>
        <a:srgbClr val="FF8B50"/>
      </a:accent5>
      <a:accent6>
        <a:srgbClr val="CBE161"/>
      </a:accent6>
      <a:hlink>
        <a:srgbClr val="4D51B7"/>
      </a:hlink>
      <a:folHlink>
        <a:srgbClr val="0276D0"/>
      </a:folHlink>
    </a:clrScheme>
    <a:fontScheme name="Custom 1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err="1" smtClean="0">
            <a:latin typeface="Poppins" panose="02000000000000000000" pitchFamily="2" charset="77"/>
            <a:cs typeface="Poppins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809C6E55D2214CB93FBCEDF8CEFA25" ma:contentTypeVersion="6" ma:contentTypeDescription="Create a new document." ma:contentTypeScope="" ma:versionID="d4b29a67b7a14c69f96cbaa89106ad5d">
  <xsd:schema xmlns:xsd="http://www.w3.org/2001/XMLSchema" xmlns:xs="http://www.w3.org/2001/XMLSchema" xmlns:p="http://schemas.microsoft.com/office/2006/metadata/properties" xmlns:ns2="9130cf72-6d95-48a4-9567-299b9449a6a2" xmlns:ns3="4ca43674-2fdc-4ac0-b208-68b04206fcf7" targetNamespace="http://schemas.microsoft.com/office/2006/metadata/properties" ma:root="true" ma:fieldsID="5f29db0fbbaee589bee727b402ee5993" ns2:_="" ns3:_="">
    <xsd:import namespace="9130cf72-6d95-48a4-9567-299b9449a6a2"/>
    <xsd:import namespace="4ca43674-2fdc-4ac0-b208-68b04206fc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0cf72-6d95-48a4-9567-299b9449a6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a43674-2fdc-4ac0-b208-68b04206f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0F0265-4425-4667-9545-14BD12CA94F2}">
  <ds:schemaRefs>
    <ds:schemaRef ds:uri="http://www.w3.org/XML/1998/namespace"/>
    <ds:schemaRef ds:uri="4ca43674-2fdc-4ac0-b208-68b04206fcf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9130cf72-6d95-48a4-9567-299b9449a6a2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FD1BD40-0515-4E59-9E76-9E16DF7BD508}">
  <ds:schemaRefs>
    <ds:schemaRef ds:uri="4ca43674-2fdc-4ac0-b208-68b04206fcf7"/>
    <ds:schemaRef ds:uri="9130cf72-6d95-48a4-9567-299b9449a6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FD7E921-47B2-46F0-8A7A-7A2A8EEEB7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8806</TotalTime>
  <Words>229</Words>
  <Application>Microsoft Macintosh PowerPoint</Application>
  <PresentationFormat>Widescreen</PresentationFormat>
  <Paragraphs>59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Poppin (Заголовки)</vt:lpstr>
      <vt:lpstr>Poppins</vt:lpstr>
      <vt:lpstr>Poppins SemiBold</vt:lpstr>
      <vt:lpstr>System Font Regular</vt:lpstr>
      <vt:lpstr>Trebuchet MS</vt:lpstr>
      <vt:lpstr>Wingdings</vt:lpstr>
      <vt:lpstr>Locaria Creds</vt:lpstr>
      <vt:lpstr>2_Locaria Creds</vt:lpstr>
      <vt:lpstr>Lunch &amp; Learn</vt:lpstr>
      <vt:lpstr>Fast, Simple &amp; Easy Web-Apps</vt:lpstr>
      <vt:lpstr>Why bother?</vt:lpstr>
      <vt:lpstr>PowerPoint Presentation</vt:lpstr>
      <vt:lpstr>What’s cool about it?</vt:lpstr>
      <vt:lpstr>How simple is it? </vt:lpstr>
      <vt:lpstr>What components are available?</vt:lpstr>
      <vt:lpstr>Installation</vt:lpstr>
      <vt:lpstr>Demo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Ambrose</dc:creator>
  <cp:lastModifiedBy>Eric Walzthony</cp:lastModifiedBy>
  <cp:revision>88</cp:revision>
  <dcterms:created xsi:type="dcterms:W3CDTF">2020-03-03T10:20:09Z</dcterms:created>
  <dcterms:modified xsi:type="dcterms:W3CDTF">2022-11-04T10:31:34Z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0x010100C6809C6E55D2214CB93FBCEDF8CEFA25</vt:lpwstr>
  </property>
</Properties>
</file>